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58" r:id="rId4"/>
    <p:sldId id="260" r:id="rId5"/>
    <p:sldId id="259" r:id="rId6"/>
    <p:sldId id="261" r:id="rId7"/>
    <p:sldId id="262" r:id="rId8"/>
    <p:sldId id="265" r:id="rId9"/>
    <p:sldId id="263" r:id="rId10"/>
    <p:sldId id="264" r:id="rId11"/>
  </p:sldIdLst>
  <p:sldSz cx="12192000" cy="6858000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DAE3F3"/>
    <a:srgbClr val="ED7D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7CAA6E-D9D4-43DA-81E4-9282F56DCD94}" v="2" dt="2019-01-30T10:20:36.8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9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秀和 田中" userId="bdd38a87d0824fd5" providerId="LiveId" clId="{AE7CAA6E-D9D4-43DA-81E4-9282F56DCD94}"/>
    <pc:docChg chg="undo custSel modSld">
      <pc:chgData name="秀和 田中" userId="bdd38a87d0824fd5" providerId="LiveId" clId="{AE7CAA6E-D9D4-43DA-81E4-9282F56DCD94}" dt="2019-01-30T10:25:16.981" v="2006" actId="20577"/>
      <pc:docMkLst>
        <pc:docMk/>
      </pc:docMkLst>
      <pc:sldChg chg="modSp">
        <pc:chgData name="秀和 田中" userId="bdd38a87d0824fd5" providerId="LiveId" clId="{AE7CAA6E-D9D4-43DA-81E4-9282F56DCD94}" dt="2019-01-21T03:48:11.131" v="347" actId="6549"/>
        <pc:sldMkLst>
          <pc:docMk/>
          <pc:sldMk cId="2162622264" sldId="256"/>
        </pc:sldMkLst>
        <pc:spChg chg="mod">
          <ac:chgData name="秀和 田中" userId="bdd38a87d0824fd5" providerId="LiveId" clId="{AE7CAA6E-D9D4-43DA-81E4-9282F56DCD94}" dt="2019-01-21T03:45:28.738" v="52" actId="20577"/>
          <ac:spMkLst>
            <pc:docMk/>
            <pc:sldMk cId="2162622264" sldId="256"/>
            <ac:spMk id="4" creationId="{DBAB6BB9-2B6C-46CC-918C-429EE22854E9}"/>
          </ac:spMkLst>
        </pc:spChg>
        <pc:spChg chg="mod">
          <ac:chgData name="秀和 田中" userId="bdd38a87d0824fd5" providerId="LiveId" clId="{AE7CAA6E-D9D4-43DA-81E4-9282F56DCD94}" dt="2019-01-21T03:48:11.131" v="347" actId="6549"/>
          <ac:spMkLst>
            <pc:docMk/>
            <pc:sldMk cId="2162622264" sldId="256"/>
            <ac:spMk id="6" creationId="{888AFF54-5E2D-44DF-868F-14DFEFC78111}"/>
          </ac:spMkLst>
        </pc:spChg>
      </pc:sldChg>
      <pc:sldChg chg="delSp modSp">
        <pc:chgData name="秀和 田中" userId="bdd38a87d0824fd5" providerId="LiveId" clId="{AE7CAA6E-D9D4-43DA-81E4-9282F56DCD94}" dt="2019-01-30T10:25:16.981" v="2006" actId="20577"/>
        <pc:sldMkLst>
          <pc:docMk/>
          <pc:sldMk cId="1375378044" sldId="258"/>
        </pc:sldMkLst>
        <pc:spChg chg="mod">
          <ac:chgData name="秀和 田中" userId="bdd38a87d0824fd5" providerId="LiveId" clId="{AE7CAA6E-D9D4-43DA-81E4-9282F56DCD94}" dt="2019-01-21T03:48:24.881" v="348"/>
          <ac:spMkLst>
            <pc:docMk/>
            <pc:sldMk cId="1375378044" sldId="258"/>
            <ac:spMk id="7" creationId="{CB0B696B-FBD7-4084-843B-3896358645A8}"/>
          </ac:spMkLst>
        </pc:spChg>
        <pc:spChg chg="mod">
          <ac:chgData name="秀和 田中" userId="bdd38a87d0824fd5" providerId="LiveId" clId="{AE7CAA6E-D9D4-43DA-81E4-9282F56DCD94}" dt="2019-01-30T10:25:16.981" v="2006" actId="20577"/>
          <ac:spMkLst>
            <pc:docMk/>
            <pc:sldMk cId="1375378044" sldId="258"/>
            <ac:spMk id="9" creationId="{E0B148EB-A544-4D3D-814A-7559DD90B5D8}"/>
          </ac:spMkLst>
        </pc:spChg>
        <pc:spChg chg="del">
          <ac:chgData name="秀和 田中" userId="bdd38a87d0824fd5" providerId="LiveId" clId="{AE7CAA6E-D9D4-43DA-81E4-9282F56DCD94}" dt="2019-01-30T10:24:29.301" v="1974" actId="478"/>
          <ac:spMkLst>
            <pc:docMk/>
            <pc:sldMk cId="1375378044" sldId="258"/>
            <ac:spMk id="17" creationId="{4AA97523-0834-4E84-ADDF-02B4FDF6F7C1}"/>
          </ac:spMkLst>
        </pc:spChg>
        <pc:spChg chg="del">
          <ac:chgData name="秀和 田中" userId="bdd38a87d0824fd5" providerId="LiveId" clId="{AE7CAA6E-D9D4-43DA-81E4-9282F56DCD94}" dt="2019-01-30T10:24:28.682" v="1973" actId="478"/>
          <ac:spMkLst>
            <pc:docMk/>
            <pc:sldMk cId="1375378044" sldId="258"/>
            <ac:spMk id="19" creationId="{454E4FB8-1940-47EA-8719-013C2E0DDFD8}"/>
          </ac:spMkLst>
        </pc:spChg>
        <pc:spChg chg="del">
          <ac:chgData name="秀和 田中" userId="bdd38a87d0824fd5" providerId="LiveId" clId="{AE7CAA6E-D9D4-43DA-81E4-9282F56DCD94}" dt="2019-01-30T10:24:27.488" v="1972" actId="478"/>
          <ac:spMkLst>
            <pc:docMk/>
            <pc:sldMk cId="1375378044" sldId="258"/>
            <ac:spMk id="20" creationId="{3581C8C3-A3A8-4BF5-8355-183FC938176B}"/>
          </ac:spMkLst>
        </pc:spChg>
        <pc:spChg chg="mod">
          <ac:chgData name="秀和 田中" userId="bdd38a87d0824fd5" providerId="LiveId" clId="{AE7CAA6E-D9D4-43DA-81E4-9282F56DCD94}" dt="2019-01-30T10:24:52.481" v="1987" actId="14100"/>
          <ac:spMkLst>
            <pc:docMk/>
            <pc:sldMk cId="1375378044" sldId="258"/>
            <ac:spMk id="21" creationId="{3FB7420F-8A59-402C-942F-F3E5043D3FCC}"/>
          </ac:spMkLst>
        </pc:spChg>
        <pc:spChg chg="del">
          <ac:chgData name="秀和 田中" userId="bdd38a87d0824fd5" providerId="LiveId" clId="{AE7CAA6E-D9D4-43DA-81E4-9282F56DCD94}" dt="2019-01-30T10:24:29.849" v="1975" actId="478"/>
          <ac:spMkLst>
            <pc:docMk/>
            <pc:sldMk cId="1375378044" sldId="258"/>
            <ac:spMk id="29" creationId="{B72D29F4-389B-421D-9F1E-5E3F5BE2560C}"/>
          </ac:spMkLst>
        </pc:spChg>
        <pc:spChg chg="del">
          <ac:chgData name="秀和 田中" userId="bdd38a87d0824fd5" providerId="LiveId" clId="{AE7CAA6E-D9D4-43DA-81E4-9282F56DCD94}" dt="2019-01-30T10:24:30.698" v="1976" actId="478"/>
          <ac:spMkLst>
            <pc:docMk/>
            <pc:sldMk cId="1375378044" sldId="258"/>
            <ac:spMk id="30" creationId="{6DC1B8A5-2BE4-4901-B5AB-94A483C9AC0E}"/>
          </ac:spMkLst>
        </pc:spChg>
        <pc:spChg chg="del">
          <ac:chgData name="秀和 田中" userId="bdd38a87d0824fd5" providerId="LiveId" clId="{AE7CAA6E-D9D4-43DA-81E4-9282F56DCD94}" dt="2019-01-30T10:24:31.305" v="1977" actId="478"/>
          <ac:spMkLst>
            <pc:docMk/>
            <pc:sldMk cId="1375378044" sldId="258"/>
            <ac:spMk id="31" creationId="{204F0DE5-00F6-42A0-ADA3-5567FC30F457}"/>
          </ac:spMkLst>
        </pc:spChg>
        <pc:spChg chg="del">
          <ac:chgData name="秀和 田中" userId="bdd38a87d0824fd5" providerId="LiveId" clId="{AE7CAA6E-D9D4-43DA-81E4-9282F56DCD94}" dt="2019-01-30T10:24:31.972" v="1978" actId="478"/>
          <ac:spMkLst>
            <pc:docMk/>
            <pc:sldMk cId="1375378044" sldId="258"/>
            <ac:spMk id="32" creationId="{8E7B412E-C52D-4463-AD94-0F63B5B88A05}"/>
          </ac:spMkLst>
        </pc:spChg>
        <pc:spChg chg="mod">
          <ac:chgData name="秀和 田中" userId="bdd38a87d0824fd5" providerId="LiveId" clId="{AE7CAA6E-D9D4-43DA-81E4-9282F56DCD94}" dt="2019-01-30T10:24:46.315" v="1984" actId="6549"/>
          <ac:spMkLst>
            <pc:docMk/>
            <pc:sldMk cId="1375378044" sldId="258"/>
            <ac:spMk id="42" creationId="{13B68C5A-4997-49A5-9A55-F7115599F313}"/>
          </ac:spMkLst>
        </pc:spChg>
        <pc:spChg chg="mod">
          <ac:chgData name="秀和 田中" userId="bdd38a87d0824fd5" providerId="LiveId" clId="{AE7CAA6E-D9D4-43DA-81E4-9282F56DCD94}" dt="2019-01-30T10:24:46.954" v="1985" actId="6549"/>
          <ac:spMkLst>
            <pc:docMk/>
            <pc:sldMk cId="1375378044" sldId="258"/>
            <ac:spMk id="43" creationId="{9BD79770-DB81-4E73-AB96-7FD88AAD97C2}"/>
          </ac:spMkLst>
        </pc:spChg>
        <pc:spChg chg="mod">
          <ac:chgData name="秀和 田中" userId="bdd38a87d0824fd5" providerId="LiveId" clId="{AE7CAA6E-D9D4-43DA-81E4-9282F56DCD94}" dt="2019-01-30T10:24:48.176" v="1986" actId="6549"/>
          <ac:spMkLst>
            <pc:docMk/>
            <pc:sldMk cId="1375378044" sldId="258"/>
            <ac:spMk id="44" creationId="{3A11FDE9-D165-4E2B-95A6-E08BB80340B5}"/>
          </ac:spMkLst>
        </pc:spChg>
        <pc:spChg chg="mod">
          <ac:chgData name="秀和 田中" userId="bdd38a87d0824fd5" providerId="LiveId" clId="{AE7CAA6E-D9D4-43DA-81E4-9282F56DCD94}" dt="2019-01-30T10:24:45.371" v="1983" actId="6549"/>
          <ac:spMkLst>
            <pc:docMk/>
            <pc:sldMk cId="1375378044" sldId="258"/>
            <ac:spMk id="45" creationId="{2E793137-711A-4C24-BA21-3F99A6A2AE15}"/>
          </ac:spMkLst>
        </pc:spChg>
        <pc:spChg chg="mod">
          <ac:chgData name="秀和 田中" userId="bdd38a87d0824fd5" providerId="LiveId" clId="{AE7CAA6E-D9D4-43DA-81E4-9282F56DCD94}" dt="2019-01-30T10:24:44.656" v="1982" actId="6549"/>
          <ac:spMkLst>
            <pc:docMk/>
            <pc:sldMk cId="1375378044" sldId="258"/>
            <ac:spMk id="46" creationId="{3277EBCA-4E58-4FB4-8421-6C5D81DDBDA4}"/>
          </ac:spMkLst>
        </pc:spChg>
        <pc:spChg chg="mod">
          <ac:chgData name="秀和 田中" userId="bdd38a87d0824fd5" providerId="LiveId" clId="{AE7CAA6E-D9D4-43DA-81E4-9282F56DCD94}" dt="2019-01-30T10:24:43.840" v="1981" actId="6549"/>
          <ac:spMkLst>
            <pc:docMk/>
            <pc:sldMk cId="1375378044" sldId="258"/>
            <ac:spMk id="47" creationId="{6BE6AB54-F752-4C45-8431-A7FC7CE2439C}"/>
          </ac:spMkLst>
        </pc:spChg>
        <pc:spChg chg="del">
          <ac:chgData name="秀和 田中" userId="bdd38a87d0824fd5" providerId="LiveId" clId="{AE7CAA6E-D9D4-43DA-81E4-9282F56DCD94}" dt="2019-01-30T10:24:42.905" v="1980" actId="478"/>
          <ac:spMkLst>
            <pc:docMk/>
            <pc:sldMk cId="1375378044" sldId="258"/>
            <ac:spMk id="48" creationId="{D156D63F-3706-41A3-B607-CEA18670BADA}"/>
          </ac:spMkLst>
        </pc:spChg>
      </pc:sldChg>
      <pc:sldChg chg="modSp">
        <pc:chgData name="秀和 田中" userId="bdd38a87d0824fd5" providerId="LiveId" clId="{AE7CAA6E-D9D4-43DA-81E4-9282F56DCD94}" dt="2019-01-21T03:53:53.221" v="894" actId="14100"/>
        <pc:sldMkLst>
          <pc:docMk/>
          <pc:sldMk cId="3119900126" sldId="259"/>
        </pc:sldMkLst>
        <pc:spChg chg="mod">
          <ac:chgData name="秀和 田中" userId="bdd38a87d0824fd5" providerId="LiveId" clId="{AE7CAA6E-D9D4-43DA-81E4-9282F56DCD94}" dt="2019-01-21T03:51:51.096" v="703" actId="20577"/>
          <ac:spMkLst>
            <pc:docMk/>
            <pc:sldMk cId="3119900126" sldId="259"/>
            <ac:spMk id="5" creationId="{383E1AA5-2875-4E21-95F1-60A3536A1AE0}"/>
          </ac:spMkLst>
        </pc:spChg>
        <pc:spChg chg="mod">
          <ac:chgData name="秀和 田中" userId="bdd38a87d0824fd5" providerId="LiveId" clId="{AE7CAA6E-D9D4-43DA-81E4-9282F56DCD94}" dt="2019-01-21T03:53:44.535" v="893" actId="404"/>
          <ac:spMkLst>
            <pc:docMk/>
            <pc:sldMk cId="3119900126" sldId="259"/>
            <ac:spMk id="12" creationId="{B3AF1F7A-3378-41E1-B444-8511B71BBC60}"/>
          </ac:spMkLst>
        </pc:spChg>
        <pc:cxnChg chg="mod">
          <ac:chgData name="秀和 田中" userId="bdd38a87d0824fd5" providerId="LiveId" clId="{AE7CAA6E-D9D4-43DA-81E4-9282F56DCD94}" dt="2019-01-21T03:53:53.221" v="894" actId="14100"/>
          <ac:cxnSpMkLst>
            <pc:docMk/>
            <pc:sldMk cId="3119900126" sldId="259"/>
            <ac:cxnSpMk id="17" creationId="{957DCBAF-A864-4C0F-BD34-0FC18CB5EAAF}"/>
          </ac:cxnSpMkLst>
        </pc:cxnChg>
      </pc:sldChg>
      <pc:sldChg chg="modSp">
        <pc:chgData name="秀和 田中" userId="bdd38a87d0824fd5" providerId="LiveId" clId="{AE7CAA6E-D9D4-43DA-81E4-9282F56DCD94}" dt="2019-01-21T08:52:44.015" v="998" actId="6549"/>
        <pc:sldMkLst>
          <pc:docMk/>
          <pc:sldMk cId="1080739854" sldId="260"/>
        </pc:sldMkLst>
        <pc:spChg chg="mod">
          <ac:chgData name="秀和 田中" userId="bdd38a87d0824fd5" providerId="LiveId" clId="{AE7CAA6E-D9D4-43DA-81E4-9282F56DCD94}" dt="2019-01-21T08:52:44.015" v="998" actId="6549"/>
          <ac:spMkLst>
            <pc:docMk/>
            <pc:sldMk cId="1080739854" sldId="260"/>
            <ac:spMk id="5" creationId="{383E1AA5-2875-4E21-95F1-60A3536A1AE0}"/>
          </ac:spMkLst>
        </pc:spChg>
        <pc:spChg chg="mod">
          <ac:chgData name="秀和 田中" userId="bdd38a87d0824fd5" providerId="LiveId" clId="{AE7CAA6E-D9D4-43DA-81E4-9282F56DCD94}" dt="2019-01-21T03:51:13.801" v="676" actId="6549"/>
          <ac:spMkLst>
            <pc:docMk/>
            <pc:sldMk cId="1080739854" sldId="260"/>
            <ac:spMk id="11" creationId="{0E3A434A-192C-48E0-80CA-3C153A929812}"/>
          </ac:spMkLst>
        </pc:spChg>
      </pc:sldChg>
      <pc:sldChg chg="modSp">
        <pc:chgData name="秀和 田中" userId="bdd38a87d0824fd5" providerId="LiveId" clId="{AE7CAA6E-D9D4-43DA-81E4-9282F56DCD94}" dt="2019-01-30T10:21:24.701" v="1897" actId="20577"/>
        <pc:sldMkLst>
          <pc:docMk/>
          <pc:sldMk cId="3740255263" sldId="261"/>
        </pc:sldMkLst>
        <pc:spChg chg="mod">
          <ac:chgData name="秀和 田中" userId="bdd38a87d0824fd5" providerId="LiveId" clId="{AE7CAA6E-D9D4-43DA-81E4-9282F56DCD94}" dt="2019-01-30T10:21:24.701" v="1897" actId="20577"/>
          <ac:spMkLst>
            <pc:docMk/>
            <pc:sldMk cId="3740255263" sldId="261"/>
            <ac:spMk id="2" creationId="{8F93B6FF-5B88-405F-A26C-DD4B7377F090}"/>
          </ac:spMkLst>
        </pc:spChg>
        <pc:spChg chg="mod">
          <ac:chgData name="秀和 田中" userId="bdd38a87d0824fd5" providerId="LiveId" clId="{AE7CAA6E-D9D4-43DA-81E4-9282F56DCD94}" dt="2019-01-30T00:38:52.717" v="1295" actId="6549"/>
          <ac:spMkLst>
            <pc:docMk/>
            <pc:sldMk cId="3740255263" sldId="261"/>
            <ac:spMk id="3" creationId="{0C08106C-0EA9-4CE2-848B-CF328D9FA00F}"/>
          </ac:spMkLst>
        </pc:spChg>
        <pc:spChg chg="mod">
          <ac:chgData name="秀和 田中" userId="bdd38a87d0824fd5" providerId="LiveId" clId="{AE7CAA6E-D9D4-43DA-81E4-9282F56DCD94}" dt="2019-01-21T03:54:15.532" v="945" actId="6549"/>
          <ac:spMkLst>
            <pc:docMk/>
            <pc:sldMk cId="3740255263" sldId="261"/>
            <ac:spMk id="5" creationId="{383E1AA5-2875-4E21-95F1-60A3536A1AE0}"/>
          </ac:spMkLst>
        </pc:spChg>
      </pc:sldChg>
      <pc:sldChg chg="modSp">
        <pc:chgData name="秀和 田中" userId="bdd38a87d0824fd5" providerId="LiveId" clId="{AE7CAA6E-D9D4-43DA-81E4-9282F56DCD94}" dt="2019-01-30T00:39:48.137" v="1353" actId="6549"/>
        <pc:sldMkLst>
          <pc:docMk/>
          <pc:sldMk cId="297307316" sldId="262"/>
        </pc:sldMkLst>
        <pc:spChg chg="mod">
          <ac:chgData name="秀和 田中" userId="bdd38a87d0824fd5" providerId="LiveId" clId="{AE7CAA6E-D9D4-43DA-81E4-9282F56DCD94}" dt="2019-01-30T00:39:16.112" v="1318" actId="20577"/>
          <ac:spMkLst>
            <pc:docMk/>
            <pc:sldMk cId="297307316" sldId="262"/>
            <ac:spMk id="2" creationId="{44EAE9E2-F7A4-409B-9958-C84EDCDA02EB}"/>
          </ac:spMkLst>
        </pc:spChg>
        <pc:spChg chg="mod">
          <ac:chgData name="秀和 田中" userId="bdd38a87d0824fd5" providerId="LiveId" clId="{AE7CAA6E-D9D4-43DA-81E4-9282F56DCD94}" dt="2019-01-30T00:39:48.137" v="1353" actId="6549"/>
          <ac:spMkLst>
            <pc:docMk/>
            <pc:sldMk cId="297307316" sldId="262"/>
            <ac:spMk id="4" creationId="{6AA43835-2300-4B33-949A-C041A070114A}"/>
          </ac:spMkLst>
        </pc:spChg>
      </pc:sldChg>
      <pc:sldChg chg="modSp">
        <pc:chgData name="秀和 田中" userId="bdd38a87d0824fd5" providerId="LiveId" clId="{AE7CAA6E-D9D4-43DA-81E4-9282F56DCD94}" dt="2019-01-30T10:23:17.544" v="1971" actId="20577"/>
        <pc:sldMkLst>
          <pc:docMk/>
          <pc:sldMk cId="1501744293" sldId="263"/>
        </pc:sldMkLst>
        <pc:spChg chg="mod">
          <ac:chgData name="秀和 田中" userId="bdd38a87d0824fd5" providerId="LiveId" clId="{AE7CAA6E-D9D4-43DA-81E4-9282F56DCD94}" dt="2019-01-30T00:42:48.632" v="1730" actId="20577"/>
          <ac:spMkLst>
            <pc:docMk/>
            <pc:sldMk cId="1501744293" sldId="263"/>
            <ac:spMk id="2" creationId="{41F536C4-EEF7-4F7B-8C8F-EF4C34466EF5}"/>
          </ac:spMkLst>
        </pc:spChg>
        <pc:spChg chg="mod">
          <ac:chgData name="秀和 田中" userId="bdd38a87d0824fd5" providerId="LiveId" clId="{AE7CAA6E-D9D4-43DA-81E4-9282F56DCD94}" dt="2019-01-30T10:23:17.544" v="1971" actId="20577"/>
          <ac:spMkLst>
            <pc:docMk/>
            <pc:sldMk cId="1501744293" sldId="263"/>
            <ac:spMk id="4" creationId="{DA103919-0EB4-49A2-B982-48170809FC9B}"/>
          </ac:spMkLst>
        </pc:spChg>
      </pc:sldChg>
      <pc:sldChg chg="modSp">
        <pc:chgData name="秀和 田中" userId="bdd38a87d0824fd5" providerId="LiveId" clId="{AE7CAA6E-D9D4-43DA-81E4-9282F56DCD94}" dt="2019-01-30T00:44:25.583" v="1893" actId="6549"/>
        <pc:sldMkLst>
          <pc:docMk/>
          <pc:sldMk cId="31024224" sldId="264"/>
        </pc:sldMkLst>
        <pc:spChg chg="mod">
          <ac:chgData name="秀和 田中" userId="bdd38a87d0824fd5" providerId="LiveId" clId="{AE7CAA6E-D9D4-43DA-81E4-9282F56DCD94}" dt="2019-01-30T00:43:45.789" v="1821" actId="20577"/>
          <ac:spMkLst>
            <pc:docMk/>
            <pc:sldMk cId="31024224" sldId="264"/>
            <ac:spMk id="2" creationId="{4C6591ED-8567-4F43-9A32-835FC5603838}"/>
          </ac:spMkLst>
        </pc:spChg>
        <pc:spChg chg="mod">
          <ac:chgData name="秀和 田中" userId="bdd38a87d0824fd5" providerId="LiveId" clId="{AE7CAA6E-D9D4-43DA-81E4-9282F56DCD94}" dt="2019-01-30T00:44:25.583" v="1893" actId="6549"/>
          <ac:spMkLst>
            <pc:docMk/>
            <pc:sldMk cId="31024224" sldId="264"/>
            <ac:spMk id="4" creationId="{20D0EC37-30B2-4165-A303-6C2326448752}"/>
          </ac:spMkLst>
        </pc:spChg>
      </pc:sldChg>
      <pc:sldChg chg="modSp">
        <pc:chgData name="秀和 田中" userId="bdd38a87d0824fd5" providerId="LiveId" clId="{AE7CAA6E-D9D4-43DA-81E4-9282F56DCD94}" dt="2019-01-30T10:22:59.071" v="1962" actId="20577"/>
        <pc:sldMkLst>
          <pc:docMk/>
          <pc:sldMk cId="3994044094" sldId="265"/>
        </pc:sldMkLst>
        <pc:spChg chg="mod">
          <ac:chgData name="秀和 田中" userId="bdd38a87d0824fd5" providerId="LiveId" clId="{AE7CAA6E-D9D4-43DA-81E4-9282F56DCD94}" dt="2019-01-30T00:40:00.765" v="1369" actId="20577"/>
          <ac:spMkLst>
            <pc:docMk/>
            <pc:sldMk cId="3994044094" sldId="265"/>
            <ac:spMk id="6" creationId="{21CF5344-33BE-41E4-976C-6A24108019E0}"/>
          </ac:spMkLst>
        </pc:spChg>
        <pc:spChg chg="mod">
          <ac:chgData name="秀和 田中" userId="bdd38a87d0824fd5" providerId="LiveId" clId="{AE7CAA6E-D9D4-43DA-81E4-9282F56DCD94}" dt="2019-01-30T10:22:59.071" v="1962" actId="20577"/>
          <ac:spMkLst>
            <pc:docMk/>
            <pc:sldMk cId="3994044094" sldId="265"/>
            <ac:spMk id="7" creationId="{C0A6F4F2-52D7-4D62-8F58-7195C494F08F}"/>
          </ac:spMkLst>
        </pc:spChg>
      </pc:sldChg>
      <pc:sldChg chg="modSp">
        <pc:chgData name="秀和 田中" userId="bdd38a87d0824fd5" providerId="LiveId" clId="{AE7CAA6E-D9D4-43DA-81E4-9282F56DCD94}" dt="2019-01-21T03:45:10.878" v="33" actId="20577"/>
        <pc:sldMkLst>
          <pc:docMk/>
          <pc:sldMk cId="4055613218" sldId="266"/>
        </pc:sldMkLst>
        <pc:spChg chg="mod">
          <ac:chgData name="秀和 田中" userId="bdd38a87d0824fd5" providerId="LiveId" clId="{AE7CAA6E-D9D4-43DA-81E4-9282F56DCD94}" dt="2019-01-21T03:45:06.205" v="23" actId="20577"/>
          <ac:spMkLst>
            <pc:docMk/>
            <pc:sldMk cId="4055613218" sldId="266"/>
            <ac:spMk id="4" creationId="{55F63126-4227-4F5D-BF0A-325D058C39DB}"/>
          </ac:spMkLst>
        </pc:spChg>
        <pc:spChg chg="mod">
          <ac:chgData name="秀和 田中" userId="bdd38a87d0824fd5" providerId="LiveId" clId="{AE7CAA6E-D9D4-43DA-81E4-9282F56DCD94}" dt="2019-01-21T03:45:10.878" v="33" actId="20577"/>
          <ac:spMkLst>
            <pc:docMk/>
            <pc:sldMk cId="4055613218" sldId="266"/>
            <ac:spMk id="5" creationId="{70C26E91-5D7E-4D77-B84D-9272B7DFD7EF}"/>
          </ac:spMkLst>
        </pc:spChg>
      </pc:sldChg>
    </pc:docChg>
  </pc:docChgLst>
  <pc:docChgLst>
    <pc:chgData name="秀和 田中" userId="bdd38a87d0824fd5" providerId="LiveId" clId="{29DB9141-84CA-4D79-B6CF-BB3D0D994B8A}"/>
    <pc:docChg chg="undo custSel mod addSld delSld modSld sldOrd">
      <pc:chgData name="秀和 田中" userId="bdd38a87d0824fd5" providerId="LiveId" clId="{29DB9141-84CA-4D79-B6CF-BB3D0D994B8A}" dt="2019-01-08T08:15:45.445" v="3855"/>
      <pc:docMkLst>
        <pc:docMk/>
      </pc:docMkLst>
      <pc:sldChg chg="addSp delSp modSp add mod setBg">
        <pc:chgData name="秀和 田中" userId="bdd38a87d0824fd5" providerId="LiveId" clId="{29DB9141-84CA-4D79-B6CF-BB3D0D994B8A}" dt="2019-01-08T08:15:19.659" v="3829" actId="20577"/>
        <pc:sldMkLst>
          <pc:docMk/>
          <pc:sldMk cId="2162622264" sldId="256"/>
        </pc:sldMkLst>
        <pc:spChg chg="del">
          <ac:chgData name="秀和 田中" userId="bdd38a87d0824fd5" providerId="LiveId" clId="{29DB9141-84CA-4D79-B6CF-BB3D0D994B8A}" dt="2019-01-08T02:17:37.821" v="1"/>
          <ac:spMkLst>
            <pc:docMk/>
            <pc:sldMk cId="2162622264" sldId="256"/>
            <ac:spMk id="2" creationId="{AD6C08AC-EAF9-4C54-A078-7A7DA2362615}"/>
          </ac:spMkLst>
        </pc:spChg>
        <pc:spChg chg="del">
          <ac:chgData name="秀和 田中" userId="bdd38a87d0824fd5" providerId="LiveId" clId="{29DB9141-84CA-4D79-B6CF-BB3D0D994B8A}" dt="2019-01-08T02:17:37.821" v="1"/>
          <ac:spMkLst>
            <pc:docMk/>
            <pc:sldMk cId="2162622264" sldId="256"/>
            <ac:spMk id="3" creationId="{FE0A5D93-03F1-4FC3-9806-2C1DF1417EB7}"/>
          </ac:spMkLst>
        </pc:spChg>
        <pc:spChg chg="add mod">
          <ac:chgData name="秀和 田中" userId="bdd38a87d0824fd5" providerId="LiveId" clId="{29DB9141-84CA-4D79-B6CF-BB3D0D994B8A}" dt="2019-01-08T02:37:23.595" v="579" actId="26606"/>
          <ac:spMkLst>
            <pc:docMk/>
            <pc:sldMk cId="2162622264" sldId="256"/>
            <ac:spMk id="4" creationId="{DBAB6BB9-2B6C-46CC-918C-429EE22854E9}"/>
          </ac:spMkLst>
        </pc:spChg>
        <pc:spChg chg="add del mod">
          <ac:chgData name="秀和 田中" userId="bdd38a87d0824fd5" providerId="LiveId" clId="{29DB9141-84CA-4D79-B6CF-BB3D0D994B8A}" dt="2019-01-08T02:23:05.760" v="36"/>
          <ac:spMkLst>
            <pc:docMk/>
            <pc:sldMk cId="2162622264" sldId="256"/>
            <ac:spMk id="5" creationId="{14AFCB11-319F-478B-A0E6-C29D82AA042C}"/>
          </ac:spMkLst>
        </pc:spChg>
        <pc:spChg chg="add mod">
          <ac:chgData name="秀和 田中" userId="bdd38a87d0824fd5" providerId="LiveId" clId="{29DB9141-84CA-4D79-B6CF-BB3D0D994B8A}" dt="2019-01-08T08:15:19.659" v="3829" actId="20577"/>
          <ac:spMkLst>
            <pc:docMk/>
            <pc:sldMk cId="2162622264" sldId="256"/>
            <ac:spMk id="6" creationId="{888AFF54-5E2D-44DF-868F-14DFEFC78111}"/>
          </ac:spMkLst>
        </pc:spChg>
        <pc:spChg chg="add mod">
          <ac:chgData name="秀和 田中" userId="bdd38a87d0824fd5" providerId="LiveId" clId="{29DB9141-84CA-4D79-B6CF-BB3D0D994B8A}" dt="2019-01-08T02:38:18.490" v="585" actId="14100"/>
          <ac:spMkLst>
            <pc:docMk/>
            <pc:sldMk cId="2162622264" sldId="256"/>
            <ac:spMk id="8" creationId="{1C106CB8-2016-4C08-89DE-9FF00F7F1279}"/>
          </ac:spMkLst>
        </pc:spChg>
        <pc:spChg chg="add del">
          <ac:chgData name="秀和 田中" userId="bdd38a87d0824fd5" providerId="LiveId" clId="{29DB9141-84CA-4D79-B6CF-BB3D0D994B8A}" dt="2019-01-08T02:37:23.595" v="579" actId="26606"/>
          <ac:spMkLst>
            <pc:docMk/>
            <pc:sldMk cId="2162622264" sldId="256"/>
            <ac:spMk id="12" creationId="{867D4867-5BA7-4462-B2F6-A23F4A622AA7}"/>
          </ac:spMkLst>
        </pc:spChg>
        <pc:picChg chg="add mod ord">
          <ac:chgData name="秀和 田中" userId="bdd38a87d0824fd5" providerId="LiveId" clId="{29DB9141-84CA-4D79-B6CF-BB3D0D994B8A}" dt="2019-01-08T02:37:23.595" v="579" actId="26606"/>
          <ac:picMkLst>
            <pc:docMk/>
            <pc:sldMk cId="2162622264" sldId="256"/>
            <ac:picMk id="7" creationId="{2647A2BD-C01F-4603-A31C-6E0D7E7E5EDA}"/>
          </ac:picMkLst>
        </pc:picChg>
        <pc:cxnChg chg="add mod">
          <ac:chgData name="秀和 田中" userId="bdd38a87d0824fd5" providerId="LiveId" clId="{29DB9141-84CA-4D79-B6CF-BB3D0D994B8A}" dt="2019-01-08T02:39:27.832" v="594" actId="14100"/>
          <ac:cxnSpMkLst>
            <pc:docMk/>
            <pc:sldMk cId="2162622264" sldId="256"/>
            <ac:cxnSpMk id="10" creationId="{8083261A-C2ED-48F2-B905-0A462B43C257}"/>
          </ac:cxnSpMkLst>
        </pc:cxnChg>
      </pc:sldChg>
      <pc:sldChg chg="addSp delSp modSp add">
        <pc:chgData name="秀和 田中" userId="bdd38a87d0824fd5" providerId="LiveId" clId="{29DB9141-84CA-4D79-B6CF-BB3D0D994B8A}" dt="2019-01-08T08:15:45.445" v="3855"/>
        <pc:sldMkLst>
          <pc:docMk/>
          <pc:sldMk cId="1375378044" sldId="258"/>
        </pc:sldMkLst>
        <pc:spChg chg="del">
          <ac:chgData name="秀和 田中" userId="bdd38a87d0824fd5" providerId="LiveId" clId="{29DB9141-84CA-4D79-B6CF-BB3D0D994B8A}" dt="2019-01-08T02:32:31.669" v="134"/>
          <ac:spMkLst>
            <pc:docMk/>
            <pc:sldMk cId="1375378044" sldId="258"/>
            <ac:spMk id="2" creationId="{CED09BE3-3A53-4053-9D2B-3443B920E6C4}"/>
          </ac:spMkLst>
        </pc:spChg>
        <pc:spChg chg="del">
          <ac:chgData name="秀和 田中" userId="bdd38a87d0824fd5" providerId="LiveId" clId="{29DB9141-84CA-4D79-B6CF-BB3D0D994B8A}" dt="2019-01-08T02:32:31.669" v="134"/>
          <ac:spMkLst>
            <pc:docMk/>
            <pc:sldMk cId="1375378044" sldId="258"/>
            <ac:spMk id="3" creationId="{30298DD0-0AB2-403E-97AA-3E11697C3A1B}"/>
          </ac:spMkLst>
        </pc:spChg>
        <pc:spChg chg="del">
          <ac:chgData name="秀和 田中" userId="bdd38a87d0824fd5" providerId="LiveId" clId="{29DB9141-84CA-4D79-B6CF-BB3D0D994B8A}" dt="2019-01-08T02:32:31.669" v="134"/>
          <ac:spMkLst>
            <pc:docMk/>
            <pc:sldMk cId="1375378044" sldId="258"/>
            <ac:spMk id="4" creationId="{47CC0B48-DF8E-4BC2-8FC4-37124993B035}"/>
          </ac:spMkLst>
        </pc:spChg>
        <pc:spChg chg="del">
          <ac:chgData name="秀和 田中" userId="bdd38a87d0824fd5" providerId="LiveId" clId="{29DB9141-84CA-4D79-B6CF-BB3D0D994B8A}" dt="2019-01-08T02:32:31.669" v="134"/>
          <ac:spMkLst>
            <pc:docMk/>
            <pc:sldMk cId="1375378044" sldId="258"/>
            <ac:spMk id="5" creationId="{1D0BE369-8C47-44AB-8842-DA4D656DDB9E}"/>
          </ac:spMkLst>
        </pc:spChg>
        <pc:spChg chg="del">
          <ac:chgData name="秀和 田中" userId="bdd38a87d0824fd5" providerId="LiveId" clId="{29DB9141-84CA-4D79-B6CF-BB3D0D994B8A}" dt="2019-01-08T02:32:31.669" v="134"/>
          <ac:spMkLst>
            <pc:docMk/>
            <pc:sldMk cId="1375378044" sldId="258"/>
            <ac:spMk id="6" creationId="{0ABC7962-902C-473C-A361-AC039E0490FE}"/>
          </ac:spMkLst>
        </pc:spChg>
        <pc:spChg chg="add mod">
          <ac:chgData name="秀和 田中" userId="bdd38a87d0824fd5" providerId="LiveId" clId="{29DB9141-84CA-4D79-B6CF-BB3D0D994B8A}" dt="2019-01-08T02:35:07.057" v="268"/>
          <ac:spMkLst>
            <pc:docMk/>
            <pc:sldMk cId="1375378044" sldId="258"/>
            <ac:spMk id="7" creationId="{CB0B696B-FBD7-4084-843B-3896358645A8}"/>
          </ac:spMkLst>
        </pc:spChg>
        <pc:spChg chg="add del mod">
          <ac:chgData name="秀和 田中" userId="bdd38a87d0824fd5" providerId="LiveId" clId="{29DB9141-84CA-4D79-B6CF-BB3D0D994B8A}" dt="2019-01-08T02:32:45.375" v="135"/>
          <ac:spMkLst>
            <pc:docMk/>
            <pc:sldMk cId="1375378044" sldId="258"/>
            <ac:spMk id="8" creationId="{AE5D70B0-DBF9-4108-B725-690A83D9B29F}"/>
          </ac:spMkLst>
        </pc:spChg>
        <pc:spChg chg="add mod">
          <ac:chgData name="秀和 田中" userId="bdd38a87d0824fd5" providerId="LiveId" clId="{29DB9141-84CA-4D79-B6CF-BB3D0D994B8A}" dt="2019-01-08T08:15:45.445" v="3855"/>
          <ac:spMkLst>
            <pc:docMk/>
            <pc:sldMk cId="1375378044" sldId="258"/>
            <ac:spMk id="9" creationId="{E0B148EB-A544-4D3D-814A-7559DD90B5D8}"/>
          </ac:spMkLst>
        </pc:spChg>
        <pc:spChg chg="add del mod">
          <ac:chgData name="秀和 田中" userId="bdd38a87d0824fd5" providerId="LiveId" clId="{29DB9141-84CA-4D79-B6CF-BB3D0D994B8A}" dt="2019-01-08T04:11:55.057" v="942" actId="478"/>
          <ac:spMkLst>
            <pc:docMk/>
            <pc:sldMk cId="1375378044" sldId="258"/>
            <ac:spMk id="12" creationId="{C91E9666-5B67-49CD-A9D1-A60547B443E1}"/>
          </ac:spMkLst>
        </pc:spChg>
        <pc:spChg chg="add">
          <ac:chgData name="秀和 田中" userId="bdd38a87d0824fd5" providerId="LiveId" clId="{29DB9141-84CA-4D79-B6CF-BB3D0D994B8A}" dt="2019-01-08T03:53:44.991" v="779"/>
          <ac:spMkLst>
            <pc:docMk/>
            <pc:sldMk cId="1375378044" sldId="258"/>
            <ac:spMk id="13" creationId="{E29ED390-BA06-43D6-BF4F-AE81F4E3CD19}"/>
          </ac:spMkLst>
        </pc:spChg>
        <pc:spChg chg="add mod">
          <ac:chgData name="秀和 田中" userId="bdd38a87d0824fd5" providerId="LiveId" clId="{29DB9141-84CA-4D79-B6CF-BB3D0D994B8A}" dt="2019-01-08T04:06:17.768" v="884" actId="207"/>
          <ac:spMkLst>
            <pc:docMk/>
            <pc:sldMk cId="1375378044" sldId="258"/>
            <ac:spMk id="17" creationId="{4AA97523-0834-4E84-ADDF-02B4FDF6F7C1}"/>
          </ac:spMkLst>
        </pc:spChg>
        <pc:spChg chg="add del mod">
          <ac:chgData name="秀和 田中" userId="bdd38a87d0824fd5" providerId="LiveId" clId="{29DB9141-84CA-4D79-B6CF-BB3D0D994B8A}" dt="2019-01-08T04:03:07.929" v="839" actId="478"/>
          <ac:spMkLst>
            <pc:docMk/>
            <pc:sldMk cId="1375378044" sldId="258"/>
            <ac:spMk id="18" creationId="{0403D935-7BA2-4B68-8FA4-18E548D6A0AA}"/>
          </ac:spMkLst>
        </pc:spChg>
        <pc:spChg chg="add mod">
          <ac:chgData name="秀和 田中" userId="bdd38a87d0824fd5" providerId="LiveId" clId="{29DB9141-84CA-4D79-B6CF-BB3D0D994B8A}" dt="2019-01-08T04:06:39.311" v="885" actId="207"/>
          <ac:spMkLst>
            <pc:docMk/>
            <pc:sldMk cId="1375378044" sldId="258"/>
            <ac:spMk id="19" creationId="{454E4FB8-1940-47EA-8719-013C2E0DDFD8}"/>
          </ac:spMkLst>
        </pc:spChg>
        <pc:spChg chg="add mod">
          <ac:chgData name="秀和 田中" userId="bdd38a87d0824fd5" providerId="LiveId" clId="{29DB9141-84CA-4D79-B6CF-BB3D0D994B8A}" dt="2019-01-08T04:06:56.632" v="886" actId="207"/>
          <ac:spMkLst>
            <pc:docMk/>
            <pc:sldMk cId="1375378044" sldId="258"/>
            <ac:spMk id="20" creationId="{3581C8C3-A3A8-4BF5-8355-183FC938176B}"/>
          </ac:spMkLst>
        </pc:spChg>
        <pc:spChg chg="add mod">
          <ac:chgData name="秀和 田中" userId="bdd38a87d0824fd5" providerId="LiveId" clId="{29DB9141-84CA-4D79-B6CF-BB3D0D994B8A}" dt="2019-01-08T04:04:32.810" v="877" actId="14100"/>
          <ac:spMkLst>
            <pc:docMk/>
            <pc:sldMk cId="1375378044" sldId="258"/>
            <ac:spMk id="21" creationId="{3FB7420F-8A59-402C-942F-F3E5043D3FCC}"/>
          </ac:spMkLst>
        </pc:spChg>
        <pc:spChg chg="add del mod">
          <ac:chgData name="秀和 田中" userId="bdd38a87d0824fd5" providerId="LiveId" clId="{29DB9141-84CA-4D79-B6CF-BB3D0D994B8A}" dt="2019-01-08T04:04:22.362" v="875" actId="478"/>
          <ac:spMkLst>
            <pc:docMk/>
            <pc:sldMk cId="1375378044" sldId="258"/>
            <ac:spMk id="22" creationId="{7E556C52-2063-4225-AF22-7F32653E5531}"/>
          </ac:spMkLst>
        </pc:spChg>
        <pc:spChg chg="add del mod">
          <ac:chgData name="秀和 田中" userId="bdd38a87d0824fd5" providerId="LiveId" clId="{29DB9141-84CA-4D79-B6CF-BB3D0D994B8A}" dt="2019-01-08T04:04:20.298" v="874" actId="478"/>
          <ac:spMkLst>
            <pc:docMk/>
            <pc:sldMk cId="1375378044" sldId="258"/>
            <ac:spMk id="23" creationId="{3CA0F174-AE8D-4557-9AD3-7E8A64A81609}"/>
          </ac:spMkLst>
        </pc:spChg>
        <pc:spChg chg="add del mod">
          <ac:chgData name="秀和 田中" userId="bdd38a87d0824fd5" providerId="LiveId" clId="{29DB9141-84CA-4D79-B6CF-BB3D0D994B8A}" dt="2019-01-08T04:04:17.556" v="873" actId="478"/>
          <ac:spMkLst>
            <pc:docMk/>
            <pc:sldMk cId="1375378044" sldId="258"/>
            <ac:spMk id="24" creationId="{3E9A0C64-F7B3-4306-8F8C-F8219CCDB3E8}"/>
          </ac:spMkLst>
        </pc:spChg>
        <pc:spChg chg="add del mod">
          <ac:chgData name="秀和 田中" userId="bdd38a87d0824fd5" providerId="LiveId" clId="{29DB9141-84CA-4D79-B6CF-BB3D0D994B8A}" dt="2019-01-08T04:04:08.482" v="869" actId="478"/>
          <ac:spMkLst>
            <pc:docMk/>
            <pc:sldMk cId="1375378044" sldId="258"/>
            <ac:spMk id="25" creationId="{D134255C-C5F3-45F4-BD48-04CAE0361B33}"/>
          </ac:spMkLst>
        </pc:spChg>
        <pc:spChg chg="add del mod">
          <ac:chgData name="秀和 田中" userId="bdd38a87d0824fd5" providerId="LiveId" clId="{29DB9141-84CA-4D79-B6CF-BB3D0D994B8A}" dt="2019-01-08T04:04:09.333" v="870" actId="478"/>
          <ac:spMkLst>
            <pc:docMk/>
            <pc:sldMk cId="1375378044" sldId="258"/>
            <ac:spMk id="26" creationId="{498C1465-9292-4E81-B672-F15E5A052C1A}"/>
          </ac:spMkLst>
        </pc:spChg>
        <pc:spChg chg="add del mod">
          <ac:chgData name="秀和 田中" userId="bdd38a87d0824fd5" providerId="LiveId" clId="{29DB9141-84CA-4D79-B6CF-BB3D0D994B8A}" dt="2019-01-08T04:04:10.258" v="871" actId="478"/>
          <ac:spMkLst>
            <pc:docMk/>
            <pc:sldMk cId="1375378044" sldId="258"/>
            <ac:spMk id="27" creationId="{B0789037-CEC2-49C9-8EE4-FC93EF44912C}"/>
          </ac:spMkLst>
        </pc:spChg>
        <pc:spChg chg="add del mod">
          <ac:chgData name="秀和 田中" userId="bdd38a87d0824fd5" providerId="LiveId" clId="{29DB9141-84CA-4D79-B6CF-BB3D0D994B8A}" dt="2019-01-08T04:04:10.975" v="872" actId="478"/>
          <ac:spMkLst>
            <pc:docMk/>
            <pc:sldMk cId="1375378044" sldId="258"/>
            <ac:spMk id="28" creationId="{9B6FCC9F-0DD5-4ABC-ADE7-A357BEA883D1}"/>
          </ac:spMkLst>
        </pc:spChg>
        <pc:spChg chg="add mod">
          <ac:chgData name="秀和 田中" userId="bdd38a87d0824fd5" providerId="LiveId" clId="{29DB9141-84CA-4D79-B6CF-BB3D0D994B8A}" dt="2019-01-08T04:06:09.299" v="883" actId="207"/>
          <ac:spMkLst>
            <pc:docMk/>
            <pc:sldMk cId="1375378044" sldId="258"/>
            <ac:spMk id="29" creationId="{B72D29F4-389B-421D-9F1E-5E3F5BE2560C}"/>
          </ac:spMkLst>
        </pc:spChg>
        <pc:spChg chg="add mod">
          <ac:chgData name="秀和 田中" userId="bdd38a87d0824fd5" providerId="LiveId" clId="{29DB9141-84CA-4D79-B6CF-BB3D0D994B8A}" dt="2019-01-08T04:05:46.670" v="880" actId="207"/>
          <ac:spMkLst>
            <pc:docMk/>
            <pc:sldMk cId="1375378044" sldId="258"/>
            <ac:spMk id="30" creationId="{6DC1B8A5-2BE4-4901-B5AB-94A483C9AC0E}"/>
          </ac:spMkLst>
        </pc:spChg>
        <pc:spChg chg="add mod">
          <ac:chgData name="秀和 田中" userId="bdd38a87d0824fd5" providerId="LiveId" clId="{29DB9141-84CA-4D79-B6CF-BB3D0D994B8A}" dt="2019-01-08T04:05:38.581" v="879" actId="207"/>
          <ac:spMkLst>
            <pc:docMk/>
            <pc:sldMk cId="1375378044" sldId="258"/>
            <ac:spMk id="31" creationId="{204F0DE5-00F6-42A0-ADA3-5567FC30F457}"/>
          </ac:spMkLst>
        </pc:spChg>
        <pc:spChg chg="add mod">
          <ac:chgData name="秀和 田中" userId="bdd38a87d0824fd5" providerId="LiveId" clId="{29DB9141-84CA-4D79-B6CF-BB3D0D994B8A}" dt="2019-01-08T04:04:50.615" v="878" actId="207"/>
          <ac:spMkLst>
            <pc:docMk/>
            <pc:sldMk cId="1375378044" sldId="258"/>
            <ac:spMk id="32" creationId="{8E7B412E-C52D-4463-AD94-0F63B5B88A05}"/>
          </ac:spMkLst>
        </pc:spChg>
        <pc:spChg chg="add del mod">
          <ac:chgData name="秀和 田中" userId="bdd38a87d0824fd5" providerId="LiveId" clId="{29DB9141-84CA-4D79-B6CF-BB3D0D994B8A}" dt="2019-01-08T04:10:01.850" v="923" actId="478"/>
          <ac:spMkLst>
            <pc:docMk/>
            <pc:sldMk cId="1375378044" sldId="258"/>
            <ac:spMk id="33" creationId="{88A9D111-4092-4B88-A50C-9A4BEAA2F8B9}"/>
          </ac:spMkLst>
        </pc:spChg>
        <pc:spChg chg="add del mod">
          <ac:chgData name="秀和 田中" userId="bdd38a87d0824fd5" providerId="LiveId" clId="{29DB9141-84CA-4D79-B6CF-BB3D0D994B8A}" dt="2019-01-08T04:10:01.850" v="923" actId="478"/>
          <ac:spMkLst>
            <pc:docMk/>
            <pc:sldMk cId="1375378044" sldId="258"/>
            <ac:spMk id="34" creationId="{E91F7B4F-62C1-4BFC-B4D0-1CBC0E58C607}"/>
          </ac:spMkLst>
        </pc:spChg>
        <pc:spChg chg="add del mod">
          <ac:chgData name="秀和 田中" userId="bdd38a87d0824fd5" providerId="LiveId" clId="{29DB9141-84CA-4D79-B6CF-BB3D0D994B8A}" dt="2019-01-08T04:09:17.330" v="917" actId="478"/>
          <ac:spMkLst>
            <pc:docMk/>
            <pc:sldMk cId="1375378044" sldId="258"/>
            <ac:spMk id="35" creationId="{4B608736-5C2C-4EA5-9334-1C19E2B58E5A}"/>
          </ac:spMkLst>
        </pc:spChg>
        <pc:spChg chg="add del mod">
          <ac:chgData name="秀和 田中" userId="bdd38a87d0824fd5" providerId="LiveId" clId="{29DB9141-84CA-4D79-B6CF-BB3D0D994B8A}" dt="2019-01-08T04:09:05.693" v="913" actId="478"/>
          <ac:spMkLst>
            <pc:docMk/>
            <pc:sldMk cId="1375378044" sldId="258"/>
            <ac:spMk id="36" creationId="{B652ED96-8285-49B1-958A-CD51067CEB86}"/>
          </ac:spMkLst>
        </pc:spChg>
        <pc:spChg chg="add del mod">
          <ac:chgData name="秀和 田中" userId="bdd38a87d0824fd5" providerId="LiveId" clId="{29DB9141-84CA-4D79-B6CF-BB3D0D994B8A}" dt="2019-01-08T04:09:07.807" v="914" actId="478"/>
          <ac:spMkLst>
            <pc:docMk/>
            <pc:sldMk cId="1375378044" sldId="258"/>
            <ac:spMk id="37" creationId="{01D22780-787D-4AD5-8310-6A0490F04B01}"/>
          </ac:spMkLst>
        </pc:spChg>
        <pc:spChg chg="add del mod">
          <ac:chgData name="秀和 田中" userId="bdd38a87d0824fd5" providerId="LiveId" clId="{29DB9141-84CA-4D79-B6CF-BB3D0D994B8A}" dt="2019-01-08T04:09:10.792" v="915" actId="478"/>
          <ac:spMkLst>
            <pc:docMk/>
            <pc:sldMk cId="1375378044" sldId="258"/>
            <ac:spMk id="38" creationId="{9F3B3E42-3E11-4EEB-A0DD-286265672CA9}"/>
          </ac:spMkLst>
        </pc:spChg>
        <pc:spChg chg="add del mod">
          <ac:chgData name="秀和 田中" userId="bdd38a87d0824fd5" providerId="LiveId" clId="{29DB9141-84CA-4D79-B6CF-BB3D0D994B8A}" dt="2019-01-08T04:09:13.610" v="916" actId="478"/>
          <ac:spMkLst>
            <pc:docMk/>
            <pc:sldMk cId="1375378044" sldId="258"/>
            <ac:spMk id="39" creationId="{8B8D1143-74B3-4452-8266-FE88E93F60AE}"/>
          </ac:spMkLst>
        </pc:spChg>
        <pc:spChg chg="add del mod">
          <ac:chgData name="秀和 田中" userId="bdd38a87d0824fd5" providerId="LiveId" clId="{29DB9141-84CA-4D79-B6CF-BB3D0D994B8A}" dt="2019-01-08T04:10:01.850" v="923" actId="478"/>
          <ac:spMkLst>
            <pc:docMk/>
            <pc:sldMk cId="1375378044" sldId="258"/>
            <ac:spMk id="40" creationId="{AB045786-C78E-45BD-B4B0-AE562DE8BA32}"/>
          </ac:spMkLst>
        </pc:spChg>
        <pc:spChg chg="add del mod">
          <ac:chgData name="秀和 田中" userId="bdd38a87d0824fd5" providerId="LiveId" clId="{29DB9141-84CA-4D79-B6CF-BB3D0D994B8A}" dt="2019-01-08T04:10:04.600" v="924" actId="478"/>
          <ac:spMkLst>
            <pc:docMk/>
            <pc:sldMk cId="1375378044" sldId="258"/>
            <ac:spMk id="41" creationId="{89815B99-745A-4D8B-B3BF-AE499D6BE96D}"/>
          </ac:spMkLst>
        </pc:spChg>
        <pc:spChg chg="add mod">
          <ac:chgData name="秀和 田中" userId="bdd38a87d0824fd5" providerId="LiveId" clId="{29DB9141-84CA-4D79-B6CF-BB3D0D994B8A}" dt="2019-01-08T04:11:41.467" v="941" actId="2085"/>
          <ac:spMkLst>
            <pc:docMk/>
            <pc:sldMk cId="1375378044" sldId="258"/>
            <ac:spMk id="42" creationId="{13B68C5A-4997-49A5-9A55-F7115599F313}"/>
          </ac:spMkLst>
        </pc:spChg>
        <pc:spChg chg="add mod">
          <ac:chgData name="秀和 田中" userId="bdd38a87d0824fd5" providerId="LiveId" clId="{29DB9141-84CA-4D79-B6CF-BB3D0D994B8A}" dt="2019-01-08T04:11:41.467" v="941" actId="2085"/>
          <ac:spMkLst>
            <pc:docMk/>
            <pc:sldMk cId="1375378044" sldId="258"/>
            <ac:spMk id="43" creationId="{9BD79770-DB81-4E73-AB96-7FD88AAD97C2}"/>
          </ac:spMkLst>
        </pc:spChg>
        <pc:spChg chg="add mod">
          <ac:chgData name="秀和 田中" userId="bdd38a87d0824fd5" providerId="LiveId" clId="{29DB9141-84CA-4D79-B6CF-BB3D0D994B8A}" dt="2019-01-08T04:11:41.467" v="941" actId="2085"/>
          <ac:spMkLst>
            <pc:docMk/>
            <pc:sldMk cId="1375378044" sldId="258"/>
            <ac:spMk id="44" creationId="{3A11FDE9-D165-4E2B-95A6-E08BB80340B5}"/>
          </ac:spMkLst>
        </pc:spChg>
        <pc:spChg chg="add mod">
          <ac:chgData name="秀和 田中" userId="bdd38a87d0824fd5" providerId="LiveId" clId="{29DB9141-84CA-4D79-B6CF-BB3D0D994B8A}" dt="2019-01-08T04:11:41.467" v="941" actId="2085"/>
          <ac:spMkLst>
            <pc:docMk/>
            <pc:sldMk cId="1375378044" sldId="258"/>
            <ac:spMk id="45" creationId="{2E793137-711A-4C24-BA21-3F99A6A2AE15}"/>
          </ac:spMkLst>
        </pc:spChg>
        <pc:spChg chg="add mod">
          <ac:chgData name="秀和 田中" userId="bdd38a87d0824fd5" providerId="LiveId" clId="{29DB9141-84CA-4D79-B6CF-BB3D0D994B8A}" dt="2019-01-08T04:11:41.467" v="941" actId="2085"/>
          <ac:spMkLst>
            <pc:docMk/>
            <pc:sldMk cId="1375378044" sldId="258"/>
            <ac:spMk id="46" creationId="{3277EBCA-4E58-4FB4-8421-6C5D81DDBDA4}"/>
          </ac:spMkLst>
        </pc:spChg>
        <pc:spChg chg="add mod">
          <ac:chgData name="秀和 田中" userId="bdd38a87d0824fd5" providerId="LiveId" clId="{29DB9141-84CA-4D79-B6CF-BB3D0D994B8A}" dt="2019-01-08T04:11:41.467" v="941" actId="2085"/>
          <ac:spMkLst>
            <pc:docMk/>
            <pc:sldMk cId="1375378044" sldId="258"/>
            <ac:spMk id="47" creationId="{6BE6AB54-F752-4C45-8431-A7FC7CE2439C}"/>
          </ac:spMkLst>
        </pc:spChg>
        <pc:spChg chg="add mod">
          <ac:chgData name="秀和 田中" userId="bdd38a87d0824fd5" providerId="LiveId" clId="{29DB9141-84CA-4D79-B6CF-BB3D0D994B8A}" dt="2019-01-08T04:11:41.467" v="941" actId="2085"/>
          <ac:spMkLst>
            <pc:docMk/>
            <pc:sldMk cId="1375378044" sldId="258"/>
            <ac:spMk id="48" creationId="{D156D63F-3706-41A3-B607-CEA18670BADA}"/>
          </ac:spMkLst>
        </pc:spChg>
        <pc:picChg chg="add">
          <ac:chgData name="秀和 田中" userId="bdd38a87d0824fd5" providerId="LiveId" clId="{29DB9141-84CA-4D79-B6CF-BB3D0D994B8A}" dt="2019-01-08T02:32:45.375" v="135"/>
          <ac:picMkLst>
            <pc:docMk/>
            <pc:sldMk cId="1375378044" sldId="258"/>
            <ac:picMk id="10" creationId="{5D327E09-1A91-4FA8-BD22-59E2AAD93E6A}"/>
          </ac:picMkLst>
        </pc:picChg>
        <pc:picChg chg="add mod">
          <ac:chgData name="秀和 田中" userId="bdd38a87d0824fd5" providerId="LiveId" clId="{29DB9141-84CA-4D79-B6CF-BB3D0D994B8A}" dt="2019-01-08T03:52:19.968" v="771" actId="1076"/>
          <ac:picMkLst>
            <pc:docMk/>
            <pc:sldMk cId="1375378044" sldId="258"/>
            <ac:picMk id="11" creationId="{2BBBF645-34B3-4913-855D-8CD7DF7131C0}"/>
          </ac:picMkLst>
        </pc:picChg>
        <pc:cxnChg chg="add mod">
          <ac:chgData name="秀和 田中" userId="bdd38a87d0824fd5" providerId="LiveId" clId="{29DB9141-84CA-4D79-B6CF-BB3D0D994B8A}" dt="2019-01-08T03:54:10.805" v="785" actId="14100"/>
          <ac:cxnSpMkLst>
            <pc:docMk/>
            <pc:sldMk cId="1375378044" sldId="258"/>
            <ac:cxnSpMk id="14" creationId="{F9B8B3CC-07C7-4A94-BB01-AB4D9C8A0ECC}"/>
          </ac:cxnSpMkLst>
        </pc:cxnChg>
        <pc:cxnChg chg="add del mod">
          <ac:chgData name="秀和 田中" userId="bdd38a87d0824fd5" providerId="LiveId" clId="{29DB9141-84CA-4D79-B6CF-BB3D0D994B8A}" dt="2019-01-08T04:38:44.568" v="1318"/>
          <ac:cxnSpMkLst>
            <pc:docMk/>
            <pc:sldMk cId="1375378044" sldId="258"/>
            <ac:cxnSpMk id="49" creationId="{EBA72798-1158-4B86-98F6-4C3587CE8E49}"/>
          </ac:cxnSpMkLst>
        </pc:cxnChg>
      </pc:sldChg>
      <pc:sldChg chg="addSp delSp modSp add ord modTransition">
        <pc:chgData name="秀和 田中" userId="bdd38a87d0824fd5" providerId="LiveId" clId="{29DB9141-84CA-4D79-B6CF-BB3D0D994B8A}" dt="2019-01-08T08:04:40.604" v="3373"/>
        <pc:sldMkLst>
          <pc:docMk/>
          <pc:sldMk cId="3119900126" sldId="259"/>
        </pc:sldMkLst>
        <pc:spChg chg="del">
          <ac:chgData name="秀和 田中" userId="bdd38a87d0824fd5" providerId="LiveId" clId="{29DB9141-84CA-4D79-B6CF-BB3D0D994B8A}" dt="2019-01-08T04:12:18.633" v="944"/>
          <ac:spMkLst>
            <pc:docMk/>
            <pc:sldMk cId="3119900126" sldId="259"/>
            <ac:spMk id="2" creationId="{00252530-EAB2-48FE-9662-36A1D146A259}"/>
          </ac:spMkLst>
        </pc:spChg>
        <pc:spChg chg="del">
          <ac:chgData name="秀和 田中" userId="bdd38a87d0824fd5" providerId="LiveId" clId="{29DB9141-84CA-4D79-B6CF-BB3D0D994B8A}" dt="2019-01-08T04:12:18.633" v="944"/>
          <ac:spMkLst>
            <pc:docMk/>
            <pc:sldMk cId="3119900126" sldId="259"/>
            <ac:spMk id="3" creationId="{8FA112D8-5620-47AC-B10C-ACB1339F727E}"/>
          </ac:spMkLst>
        </pc:spChg>
        <pc:spChg chg="del">
          <ac:chgData name="秀和 田中" userId="bdd38a87d0824fd5" providerId="LiveId" clId="{29DB9141-84CA-4D79-B6CF-BB3D0D994B8A}" dt="2019-01-08T04:12:18.633" v="944"/>
          <ac:spMkLst>
            <pc:docMk/>
            <pc:sldMk cId="3119900126" sldId="259"/>
            <ac:spMk id="4" creationId="{4D83ADC0-A300-469E-8295-944C1A3F7CF0}"/>
          </ac:spMkLst>
        </pc:spChg>
        <pc:spChg chg="add mod">
          <ac:chgData name="秀和 田中" userId="bdd38a87d0824fd5" providerId="LiveId" clId="{29DB9141-84CA-4D79-B6CF-BB3D0D994B8A}" dt="2019-01-08T06:43:45.691" v="1494" actId="404"/>
          <ac:spMkLst>
            <pc:docMk/>
            <pc:sldMk cId="3119900126" sldId="259"/>
            <ac:spMk id="5" creationId="{383E1AA5-2875-4E21-95F1-60A3536A1AE0}"/>
          </ac:spMkLst>
        </pc:spChg>
        <pc:spChg chg="add del mod">
          <ac:chgData name="秀和 田中" userId="bdd38a87d0824fd5" providerId="LiveId" clId="{29DB9141-84CA-4D79-B6CF-BB3D0D994B8A}" dt="2019-01-08T04:14:06.587" v="945"/>
          <ac:spMkLst>
            <pc:docMk/>
            <pc:sldMk cId="3119900126" sldId="259"/>
            <ac:spMk id="6" creationId="{196FF483-9E25-4F7A-90D2-DC16602D8903}"/>
          </ac:spMkLst>
        </pc:spChg>
        <pc:spChg chg="add mod ord">
          <ac:chgData name="秀和 田中" userId="bdd38a87d0824fd5" providerId="LiveId" clId="{29DB9141-84CA-4D79-B6CF-BB3D0D994B8A}" dt="2019-01-08T06:51:37.200" v="1745" actId="1076"/>
          <ac:spMkLst>
            <pc:docMk/>
            <pc:sldMk cId="3119900126" sldId="259"/>
            <ac:spMk id="11" creationId="{5508747C-77E9-4484-8C32-5E7053F7BA72}"/>
          </ac:spMkLst>
        </pc:spChg>
        <pc:spChg chg="add mod">
          <ac:chgData name="秀和 田中" userId="bdd38a87d0824fd5" providerId="LiveId" clId="{29DB9141-84CA-4D79-B6CF-BB3D0D994B8A}" dt="2019-01-08T08:04:40.604" v="3373"/>
          <ac:spMkLst>
            <pc:docMk/>
            <pc:sldMk cId="3119900126" sldId="259"/>
            <ac:spMk id="12" creationId="{B3AF1F7A-3378-41E1-B444-8511B71BBC60}"/>
          </ac:spMkLst>
        </pc:spChg>
        <pc:spChg chg="add del mod">
          <ac:chgData name="秀和 田中" userId="bdd38a87d0824fd5" providerId="LiveId" clId="{29DB9141-84CA-4D79-B6CF-BB3D0D994B8A}" dt="2019-01-08T06:51:22.873" v="1743"/>
          <ac:spMkLst>
            <pc:docMk/>
            <pc:sldMk cId="3119900126" sldId="259"/>
            <ac:spMk id="15" creationId="{FFCFBE7A-810F-40DD-A180-4BD7B9ABFFF9}"/>
          </ac:spMkLst>
        </pc:spChg>
        <pc:picChg chg="add del mod">
          <ac:chgData name="秀和 田中" userId="bdd38a87d0824fd5" providerId="LiveId" clId="{29DB9141-84CA-4D79-B6CF-BB3D0D994B8A}" dt="2019-01-08T06:51:06.861" v="1741" actId="478"/>
          <ac:picMkLst>
            <pc:docMk/>
            <pc:sldMk cId="3119900126" sldId="259"/>
            <ac:picMk id="7" creationId="{621CBD1E-FD20-4A50-A1CF-45A99CECD561}"/>
          </ac:picMkLst>
        </pc:picChg>
        <pc:picChg chg="add del mod">
          <ac:chgData name="秀和 田中" userId="bdd38a87d0824fd5" providerId="LiveId" clId="{29DB9141-84CA-4D79-B6CF-BB3D0D994B8A}" dt="2019-01-08T06:51:17.761" v="1742" actId="478"/>
          <ac:picMkLst>
            <pc:docMk/>
            <pc:sldMk cId="3119900126" sldId="259"/>
            <ac:picMk id="8" creationId="{186FC3CE-FABD-4895-B4D7-17108513D9DE}"/>
          </ac:picMkLst>
        </pc:picChg>
        <pc:picChg chg="add del mod">
          <ac:chgData name="秀和 田中" userId="bdd38a87d0824fd5" providerId="LiveId" clId="{29DB9141-84CA-4D79-B6CF-BB3D0D994B8A}" dt="2019-01-08T04:18:50.175" v="1003" actId="478"/>
          <ac:picMkLst>
            <pc:docMk/>
            <pc:sldMk cId="3119900126" sldId="259"/>
            <ac:picMk id="9" creationId="{7063BBF6-8785-4D86-AAC6-565C97A478E2}"/>
          </ac:picMkLst>
        </pc:picChg>
        <pc:picChg chg="add mod">
          <ac:chgData name="秀和 田中" userId="bdd38a87d0824fd5" providerId="LiveId" clId="{29DB9141-84CA-4D79-B6CF-BB3D0D994B8A}" dt="2019-01-08T07:51:11.184" v="3037" actId="1076"/>
          <ac:picMkLst>
            <pc:docMk/>
            <pc:sldMk cId="3119900126" sldId="259"/>
            <ac:picMk id="10" creationId="{0747A08F-97C5-4A8B-AD1C-CB8251FDB990}"/>
          </ac:picMkLst>
        </pc:picChg>
        <pc:picChg chg="add del mod">
          <ac:chgData name="秀和 田中" userId="bdd38a87d0824fd5" providerId="LiveId" clId="{29DB9141-84CA-4D79-B6CF-BB3D0D994B8A}" dt="2019-01-08T06:51:17.761" v="1742" actId="478"/>
          <ac:picMkLst>
            <pc:docMk/>
            <pc:sldMk cId="3119900126" sldId="259"/>
            <ac:picMk id="13" creationId="{020E201A-8D93-4827-8144-D70EDFB5E344}"/>
          </ac:picMkLst>
        </pc:picChg>
        <pc:picChg chg="add mod">
          <ac:chgData name="秀和 田中" userId="bdd38a87d0824fd5" providerId="LiveId" clId="{29DB9141-84CA-4D79-B6CF-BB3D0D994B8A}" dt="2019-01-08T06:51:22.873" v="1743"/>
          <ac:picMkLst>
            <pc:docMk/>
            <pc:sldMk cId="3119900126" sldId="259"/>
            <ac:picMk id="16" creationId="{E3C6D164-6526-48B7-8557-CBA8D691E516}"/>
          </ac:picMkLst>
        </pc:picChg>
        <pc:cxnChg chg="add mod">
          <ac:chgData name="秀和 田中" userId="bdd38a87d0824fd5" providerId="LiveId" clId="{29DB9141-84CA-4D79-B6CF-BB3D0D994B8A}" dt="2019-01-08T06:53:02.849" v="1820" actId="14100"/>
          <ac:cxnSpMkLst>
            <pc:docMk/>
            <pc:sldMk cId="3119900126" sldId="259"/>
            <ac:cxnSpMk id="17" creationId="{957DCBAF-A864-4C0F-BD34-0FC18CB5EAAF}"/>
          </ac:cxnSpMkLst>
        </pc:cxnChg>
        <pc:cxnChg chg="add mod">
          <ac:chgData name="秀和 田中" userId="bdd38a87d0824fd5" providerId="LiveId" clId="{29DB9141-84CA-4D79-B6CF-BB3D0D994B8A}" dt="2019-01-08T06:53:14.685" v="1823" actId="14100"/>
          <ac:cxnSpMkLst>
            <pc:docMk/>
            <pc:sldMk cId="3119900126" sldId="259"/>
            <ac:cxnSpMk id="20" creationId="{73A87DD3-94CC-4FFA-A2B5-A63EA81167EA}"/>
          </ac:cxnSpMkLst>
        </pc:cxnChg>
      </pc:sldChg>
      <pc:sldChg chg="addSp delSp modSp add ord modTransition">
        <pc:chgData name="秀和 田中" userId="bdd38a87d0824fd5" providerId="LiveId" clId="{29DB9141-84CA-4D79-B6CF-BB3D0D994B8A}" dt="2019-01-08T08:02:39.656" v="3359"/>
        <pc:sldMkLst>
          <pc:docMk/>
          <pc:sldMk cId="1080739854" sldId="260"/>
        </pc:sldMkLst>
        <pc:spChg chg="mod">
          <ac:chgData name="秀和 田中" userId="bdd38a87d0824fd5" providerId="LiveId" clId="{29DB9141-84CA-4D79-B6CF-BB3D0D994B8A}" dt="2019-01-08T04:38:19.994" v="1316"/>
          <ac:spMkLst>
            <pc:docMk/>
            <pc:sldMk cId="1080739854" sldId="260"/>
            <ac:spMk id="5" creationId="{383E1AA5-2875-4E21-95F1-60A3536A1AE0}"/>
          </ac:spMkLst>
        </pc:spChg>
        <pc:spChg chg="add del mod">
          <ac:chgData name="秀和 田中" userId="bdd38a87d0824fd5" providerId="LiveId" clId="{29DB9141-84CA-4D79-B6CF-BB3D0D994B8A}" dt="2019-01-08T04:39:34.719" v="1325"/>
          <ac:spMkLst>
            <pc:docMk/>
            <pc:sldMk cId="1080739854" sldId="260"/>
            <ac:spMk id="6" creationId="{E21FF0B0-B643-4DC6-AE94-EAAA8AB2EF00}"/>
          </ac:spMkLst>
        </pc:spChg>
        <pc:spChg chg="add mod">
          <ac:chgData name="秀和 田中" userId="bdd38a87d0824fd5" providerId="LiveId" clId="{29DB9141-84CA-4D79-B6CF-BB3D0D994B8A}" dt="2019-01-08T06:38:14.566" v="1485"/>
          <ac:spMkLst>
            <pc:docMk/>
            <pc:sldMk cId="1080739854" sldId="260"/>
            <ac:spMk id="11" creationId="{0E3A434A-192C-48E0-80CA-3C153A929812}"/>
          </ac:spMkLst>
        </pc:spChg>
        <pc:picChg chg="add mod">
          <ac:chgData name="秀和 田中" userId="bdd38a87d0824fd5" providerId="LiveId" clId="{29DB9141-84CA-4D79-B6CF-BB3D0D994B8A}" dt="2019-01-08T06:38:25.340" v="1486" actId="1076"/>
          <ac:picMkLst>
            <pc:docMk/>
            <pc:sldMk cId="1080739854" sldId="260"/>
            <ac:picMk id="2" creationId="{A085BE2D-4273-4C6A-9C6A-D8CF07E1BE29}"/>
          </ac:picMkLst>
        </pc:picChg>
        <pc:picChg chg="del">
          <ac:chgData name="秀和 田中" userId="bdd38a87d0824fd5" providerId="LiveId" clId="{29DB9141-84CA-4D79-B6CF-BB3D0D994B8A}" dt="2019-01-08T04:18:55.411" v="1004" actId="478"/>
          <ac:picMkLst>
            <pc:docMk/>
            <pc:sldMk cId="1080739854" sldId="260"/>
            <ac:picMk id="8" creationId="{186FC3CE-FABD-4895-B4D7-17108513D9DE}"/>
          </ac:picMkLst>
        </pc:picChg>
        <pc:picChg chg="mod">
          <ac:chgData name="秀和 田中" userId="bdd38a87d0824fd5" providerId="LiveId" clId="{29DB9141-84CA-4D79-B6CF-BB3D0D994B8A}" dt="2019-01-08T04:41:26.061" v="1362" actId="14100"/>
          <ac:picMkLst>
            <pc:docMk/>
            <pc:sldMk cId="1080739854" sldId="260"/>
            <ac:picMk id="9" creationId="{7063BBF6-8785-4D86-AAC6-565C97A478E2}"/>
          </ac:picMkLst>
        </pc:picChg>
        <pc:cxnChg chg="add del mod">
          <ac:chgData name="秀和 田中" userId="bdd38a87d0824fd5" providerId="LiveId" clId="{29DB9141-84CA-4D79-B6CF-BB3D0D994B8A}" dt="2019-01-08T04:39:08.265" v="1322" actId="478"/>
          <ac:cxnSpMkLst>
            <pc:docMk/>
            <pc:sldMk cId="1080739854" sldId="260"/>
            <ac:cxnSpMk id="10" creationId="{5695AD3B-D698-43DB-8564-DA5F22E49E6E}"/>
          </ac:cxnSpMkLst>
        </pc:cxnChg>
        <pc:cxnChg chg="add mod">
          <ac:chgData name="秀和 田中" userId="bdd38a87d0824fd5" providerId="LiveId" clId="{29DB9141-84CA-4D79-B6CF-BB3D0D994B8A}" dt="2019-01-08T06:45:38.834" v="1643" actId="14100"/>
          <ac:cxnSpMkLst>
            <pc:docMk/>
            <pc:sldMk cId="1080739854" sldId="260"/>
            <ac:cxnSpMk id="12" creationId="{02E50855-78F4-4DAA-8086-1A1CB03DF23A}"/>
          </ac:cxnSpMkLst>
        </pc:cxnChg>
      </pc:sldChg>
      <pc:sldChg chg="addSp delSp modSp add ord modTransition">
        <pc:chgData name="秀和 田中" userId="bdd38a87d0824fd5" providerId="LiveId" clId="{29DB9141-84CA-4D79-B6CF-BB3D0D994B8A}" dt="2019-01-08T08:04:40.604" v="3373"/>
        <pc:sldMkLst>
          <pc:docMk/>
          <pc:sldMk cId="3740255263" sldId="261"/>
        </pc:sldMkLst>
        <pc:spChg chg="add mod">
          <ac:chgData name="秀和 田中" userId="bdd38a87d0824fd5" providerId="LiveId" clId="{29DB9141-84CA-4D79-B6CF-BB3D0D994B8A}" dt="2019-01-08T04:36:32.260" v="1175" actId="14861"/>
          <ac:spMkLst>
            <pc:docMk/>
            <pc:sldMk cId="3740255263" sldId="261"/>
            <ac:spMk id="2" creationId="{8F93B6FF-5B88-405F-A26C-DD4B7377F090}"/>
          </ac:spMkLst>
        </pc:spChg>
        <pc:spChg chg="add mod">
          <ac:chgData name="秀和 田中" userId="bdd38a87d0824fd5" providerId="LiveId" clId="{29DB9141-84CA-4D79-B6CF-BB3D0D994B8A}" dt="2019-01-08T08:04:40.604" v="3373"/>
          <ac:spMkLst>
            <pc:docMk/>
            <pc:sldMk cId="3740255263" sldId="261"/>
            <ac:spMk id="3" creationId="{0C08106C-0EA9-4CE2-848B-CF328D9FA00F}"/>
          </ac:spMkLst>
        </pc:spChg>
        <pc:spChg chg="mod">
          <ac:chgData name="秀和 田中" userId="bdd38a87d0824fd5" providerId="LiveId" clId="{29DB9141-84CA-4D79-B6CF-BB3D0D994B8A}" dt="2019-01-08T06:53:51.879" v="1862" actId="20577"/>
          <ac:spMkLst>
            <pc:docMk/>
            <pc:sldMk cId="3740255263" sldId="261"/>
            <ac:spMk id="5" creationId="{383E1AA5-2875-4E21-95F1-60A3536A1AE0}"/>
          </ac:spMkLst>
        </pc:spChg>
        <pc:spChg chg="add mod">
          <ac:chgData name="秀和 田中" userId="bdd38a87d0824fd5" providerId="LiveId" clId="{29DB9141-84CA-4D79-B6CF-BB3D0D994B8A}" dt="2019-01-08T04:36:27.356" v="1174" actId="14861"/>
          <ac:spMkLst>
            <pc:docMk/>
            <pc:sldMk cId="3740255263" sldId="261"/>
            <ac:spMk id="10" creationId="{BEE500A5-40FE-4FD6-8F94-D4F03983E941}"/>
          </ac:spMkLst>
        </pc:spChg>
        <pc:picChg chg="del">
          <ac:chgData name="秀和 田中" userId="bdd38a87d0824fd5" providerId="LiveId" clId="{29DB9141-84CA-4D79-B6CF-BB3D0D994B8A}" dt="2019-01-08T04:26:40.403" v="1077" actId="478"/>
          <ac:picMkLst>
            <pc:docMk/>
            <pc:sldMk cId="3740255263" sldId="261"/>
            <ac:picMk id="8" creationId="{186FC3CE-FABD-4895-B4D7-17108513D9DE}"/>
          </ac:picMkLst>
        </pc:picChg>
        <pc:picChg chg="del">
          <ac:chgData name="秀和 田中" userId="bdd38a87d0824fd5" providerId="LiveId" clId="{29DB9141-84CA-4D79-B6CF-BB3D0D994B8A}" dt="2019-01-08T04:27:00.174" v="1079" actId="478"/>
          <ac:picMkLst>
            <pc:docMk/>
            <pc:sldMk cId="3740255263" sldId="261"/>
            <ac:picMk id="9" creationId="{7063BBF6-8785-4D86-AAC6-565C97A478E2}"/>
          </ac:picMkLst>
        </pc:picChg>
        <pc:cxnChg chg="add mod">
          <ac:chgData name="秀和 田中" userId="bdd38a87d0824fd5" providerId="LiveId" clId="{29DB9141-84CA-4D79-B6CF-BB3D0D994B8A}" dt="2019-01-08T06:57:57.178" v="2268" actId="14100"/>
          <ac:cxnSpMkLst>
            <pc:docMk/>
            <pc:sldMk cId="3740255263" sldId="261"/>
            <ac:cxnSpMk id="11" creationId="{46A8BF40-D363-4CC4-A04E-FCA266D58C5E}"/>
          </ac:cxnSpMkLst>
        </pc:cxnChg>
        <pc:cxnChg chg="add mod">
          <ac:chgData name="秀和 田中" userId="bdd38a87d0824fd5" providerId="LiveId" clId="{29DB9141-84CA-4D79-B6CF-BB3D0D994B8A}" dt="2019-01-08T06:58:05.785" v="2271" actId="14100"/>
          <ac:cxnSpMkLst>
            <pc:docMk/>
            <pc:sldMk cId="3740255263" sldId="261"/>
            <ac:cxnSpMk id="12" creationId="{0B591E8E-FDB6-43EE-922B-9BA66EC6F44B}"/>
          </ac:cxnSpMkLst>
        </pc:cxnChg>
      </pc:sldChg>
      <pc:sldChg chg="addSp delSp modSp add modTransition">
        <pc:chgData name="秀和 田中" userId="bdd38a87d0824fd5" providerId="LiveId" clId="{29DB9141-84CA-4D79-B6CF-BB3D0D994B8A}" dt="2019-01-08T08:02:50.120" v="3362"/>
        <pc:sldMkLst>
          <pc:docMk/>
          <pc:sldMk cId="297307316" sldId="262"/>
        </pc:sldMkLst>
        <pc:spChg chg="mod">
          <ac:chgData name="秀和 田中" userId="bdd38a87d0824fd5" providerId="LiveId" clId="{29DB9141-84CA-4D79-B6CF-BB3D0D994B8A}" dt="2019-01-08T07:02:52.235" v="2453" actId="5793"/>
          <ac:spMkLst>
            <pc:docMk/>
            <pc:sldMk cId="297307316" sldId="262"/>
            <ac:spMk id="2" creationId="{44EAE9E2-F7A4-409B-9958-C84EDCDA02EB}"/>
          </ac:spMkLst>
        </pc:spChg>
        <pc:spChg chg="del">
          <ac:chgData name="秀和 田中" userId="bdd38a87d0824fd5" providerId="LiveId" clId="{29DB9141-84CA-4D79-B6CF-BB3D0D994B8A}" dt="2019-01-08T07:02:34.307" v="2413"/>
          <ac:spMkLst>
            <pc:docMk/>
            <pc:sldMk cId="297307316" sldId="262"/>
            <ac:spMk id="3" creationId="{FB9E288B-5674-4EF7-87D6-AC8D83033045}"/>
          </ac:spMkLst>
        </pc:spChg>
        <pc:spChg chg="mod">
          <ac:chgData name="秀和 田中" userId="bdd38a87d0824fd5" providerId="LiveId" clId="{29DB9141-84CA-4D79-B6CF-BB3D0D994B8A}" dt="2019-01-08T07:51:40.922" v="3039" actId="12"/>
          <ac:spMkLst>
            <pc:docMk/>
            <pc:sldMk cId="297307316" sldId="262"/>
            <ac:spMk id="4" creationId="{6AA43835-2300-4B33-949A-C041A070114A}"/>
          </ac:spMkLst>
        </pc:spChg>
        <pc:picChg chg="add mod">
          <ac:chgData name="秀和 田中" userId="bdd38a87d0824fd5" providerId="LiveId" clId="{29DB9141-84CA-4D79-B6CF-BB3D0D994B8A}" dt="2019-01-08T07:02:34.307" v="2413"/>
          <ac:picMkLst>
            <pc:docMk/>
            <pc:sldMk cId="297307316" sldId="262"/>
            <ac:picMk id="5" creationId="{D99BAF81-FC69-4601-8AB5-99ED4817F9DD}"/>
          </ac:picMkLst>
        </pc:picChg>
      </pc:sldChg>
      <pc:sldChg chg="addSp delSp modSp add">
        <pc:chgData name="秀和 田中" userId="bdd38a87d0824fd5" providerId="LiveId" clId="{29DB9141-84CA-4D79-B6CF-BB3D0D994B8A}" dt="2019-01-08T08:13:08.439" v="3828" actId="6549"/>
        <pc:sldMkLst>
          <pc:docMk/>
          <pc:sldMk cId="1501744293" sldId="263"/>
        </pc:sldMkLst>
        <pc:spChg chg="mod">
          <ac:chgData name="秀和 田中" userId="bdd38a87d0824fd5" providerId="LiveId" clId="{29DB9141-84CA-4D79-B6CF-BB3D0D994B8A}" dt="2019-01-08T07:47:30.786" v="2934" actId="404"/>
          <ac:spMkLst>
            <pc:docMk/>
            <pc:sldMk cId="1501744293" sldId="263"/>
            <ac:spMk id="2" creationId="{41F536C4-EEF7-4F7B-8C8F-EF4C34466EF5}"/>
          </ac:spMkLst>
        </pc:spChg>
        <pc:spChg chg="del">
          <ac:chgData name="秀和 田中" userId="bdd38a87d0824fd5" providerId="LiveId" clId="{29DB9141-84CA-4D79-B6CF-BB3D0D994B8A}" dt="2019-01-08T07:34:24.225" v="2599"/>
          <ac:spMkLst>
            <pc:docMk/>
            <pc:sldMk cId="1501744293" sldId="263"/>
            <ac:spMk id="3" creationId="{1E36D87F-D619-43F3-8D1C-75A0BE9EDAC3}"/>
          </ac:spMkLst>
        </pc:spChg>
        <pc:spChg chg="mod">
          <ac:chgData name="秀和 田中" userId="bdd38a87d0824fd5" providerId="LiveId" clId="{29DB9141-84CA-4D79-B6CF-BB3D0D994B8A}" dt="2019-01-08T08:13:08.439" v="3828" actId="6549"/>
          <ac:spMkLst>
            <pc:docMk/>
            <pc:sldMk cId="1501744293" sldId="263"/>
            <ac:spMk id="4" creationId="{DA103919-0EB4-49A2-B982-48170809FC9B}"/>
          </ac:spMkLst>
        </pc:spChg>
        <pc:spChg chg="add del mod">
          <ac:chgData name="秀和 田中" userId="bdd38a87d0824fd5" providerId="LiveId" clId="{29DB9141-84CA-4D79-B6CF-BB3D0D994B8A}" dt="2019-01-08T07:34:40.844" v="2601"/>
          <ac:spMkLst>
            <pc:docMk/>
            <pc:sldMk cId="1501744293" sldId="263"/>
            <ac:spMk id="7" creationId="{33E9F0EC-EB79-4908-B67B-AFE6C123C1AA}"/>
          </ac:spMkLst>
        </pc:spChg>
        <pc:picChg chg="add del mod">
          <ac:chgData name="秀和 田中" userId="bdd38a87d0824fd5" providerId="LiveId" clId="{29DB9141-84CA-4D79-B6CF-BB3D0D994B8A}" dt="2019-01-08T07:34:38.964" v="2600" actId="478"/>
          <ac:picMkLst>
            <pc:docMk/>
            <pc:sldMk cId="1501744293" sldId="263"/>
            <ac:picMk id="5" creationId="{09A7668F-F65A-4288-82EE-427471A08E17}"/>
          </ac:picMkLst>
        </pc:picChg>
        <pc:picChg chg="add mod">
          <ac:chgData name="秀和 田中" userId="bdd38a87d0824fd5" providerId="LiveId" clId="{29DB9141-84CA-4D79-B6CF-BB3D0D994B8A}" dt="2019-01-08T07:34:40.844" v="2601"/>
          <ac:picMkLst>
            <pc:docMk/>
            <pc:sldMk cId="1501744293" sldId="263"/>
            <ac:picMk id="8" creationId="{1E3ED979-5FA4-4444-8349-52F640F61A6C}"/>
          </ac:picMkLst>
        </pc:picChg>
        <pc:picChg chg="add mod">
          <ac:chgData name="秀和 田中" userId="bdd38a87d0824fd5" providerId="LiveId" clId="{29DB9141-84CA-4D79-B6CF-BB3D0D994B8A}" dt="2019-01-08T07:47:05.428" v="2897" actId="14100"/>
          <ac:picMkLst>
            <pc:docMk/>
            <pc:sldMk cId="1501744293" sldId="263"/>
            <ac:picMk id="9" creationId="{0630695C-BDF4-41CF-98D5-F46438B3A9B0}"/>
          </ac:picMkLst>
        </pc:picChg>
      </pc:sldChg>
      <pc:sldChg chg="addSp delSp modSp add">
        <pc:chgData name="秀和 田中" userId="bdd38a87d0824fd5" providerId="LiveId" clId="{29DB9141-84CA-4D79-B6CF-BB3D0D994B8A}" dt="2019-01-08T08:12:12.008" v="3767" actId="113"/>
        <pc:sldMkLst>
          <pc:docMk/>
          <pc:sldMk cId="31024224" sldId="264"/>
        </pc:sldMkLst>
        <pc:spChg chg="mod">
          <ac:chgData name="秀和 田中" userId="bdd38a87d0824fd5" providerId="LiveId" clId="{29DB9141-84CA-4D79-B6CF-BB3D0D994B8A}" dt="2019-01-08T07:49:34.144" v="2989"/>
          <ac:spMkLst>
            <pc:docMk/>
            <pc:sldMk cId="31024224" sldId="264"/>
            <ac:spMk id="2" creationId="{4C6591ED-8567-4F43-9A32-835FC5603838}"/>
          </ac:spMkLst>
        </pc:spChg>
        <pc:spChg chg="del">
          <ac:chgData name="秀和 田中" userId="bdd38a87d0824fd5" providerId="LiveId" clId="{29DB9141-84CA-4D79-B6CF-BB3D0D994B8A}" dt="2019-01-08T07:49:07.247" v="2936"/>
          <ac:spMkLst>
            <pc:docMk/>
            <pc:sldMk cId="31024224" sldId="264"/>
            <ac:spMk id="3" creationId="{179475C1-8FD1-4B4C-9423-986F329BA7BF}"/>
          </ac:spMkLst>
        </pc:spChg>
        <pc:spChg chg="mod">
          <ac:chgData name="秀和 田中" userId="bdd38a87d0824fd5" providerId="LiveId" clId="{29DB9141-84CA-4D79-B6CF-BB3D0D994B8A}" dt="2019-01-08T08:12:12.008" v="3767" actId="113"/>
          <ac:spMkLst>
            <pc:docMk/>
            <pc:sldMk cId="31024224" sldId="264"/>
            <ac:spMk id="4" creationId="{20D0EC37-30B2-4165-A303-6C2326448752}"/>
          </ac:spMkLst>
        </pc:spChg>
        <pc:picChg chg="add mod ord">
          <ac:chgData name="秀和 田中" userId="bdd38a87d0824fd5" providerId="LiveId" clId="{29DB9141-84CA-4D79-B6CF-BB3D0D994B8A}" dt="2019-01-08T07:46:55.521" v="2896" actId="14100"/>
          <ac:picMkLst>
            <pc:docMk/>
            <pc:sldMk cId="31024224" sldId="264"/>
            <ac:picMk id="5" creationId="{E17F8E53-0220-4883-84B1-4FE0D643F87E}"/>
          </ac:picMkLst>
        </pc:picChg>
        <pc:picChg chg="add mod">
          <ac:chgData name="秀和 田中" userId="bdd38a87d0824fd5" providerId="LiveId" clId="{29DB9141-84CA-4D79-B6CF-BB3D0D994B8A}" dt="2019-01-08T07:49:07.247" v="2936"/>
          <ac:picMkLst>
            <pc:docMk/>
            <pc:sldMk cId="31024224" sldId="264"/>
            <ac:picMk id="6" creationId="{F80B56F4-A615-4B4B-BBA1-D508902BA8DF}"/>
          </ac:picMkLst>
        </pc:picChg>
      </pc:sldChg>
      <pc:sldChg chg="addSp delSp modSp add">
        <pc:chgData name="秀和 田中" userId="bdd38a87d0824fd5" providerId="LiveId" clId="{29DB9141-84CA-4D79-B6CF-BB3D0D994B8A}" dt="2019-01-08T08:12:58.024" v="3827"/>
        <pc:sldMkLst>
          <pc:docMk/>
          <pc:sldMk cId="3994044094" sldId="265"/>
        </pc:sldMkLst>
        <pc:spChg chg="del">
          <ac:chgData name="秀和 田中" userId="bdd38a87d0824fd5" providerId="LiveId" clId="{29DB9141-84CA-4D79-B6CF-BB3D0D994B8A}" dt="2019-01-08T07:53:27.738" v="3045"/>
          <ac:spMkLst>
            <pc:docMk/>
            <pc:sldMk cId="3994044094" sldId="265"/>
            <ac:spMk id="2" creationId="{33F46109-DE78-4ACD-8B54-4DB861EC3464}"/>
          </ac:spMkLst>
        </pc:spChg>
        <pc:spChg chg="del">
          <ac:chgData name="秀和 田中" userId="bdd38a87d0824fd5" providerId="LiveId" clId="{29DB9141-84CA-4D79-B6CF-BB3D0D994B8A}" dt="2019-01-08T07:53:17.892" v="3044"/>
          <ac:spMkLst>
            <pc:docMk/>
            <pc:sldMk cId="3994044094" sldId="265"/>
            <ac:spMk id="3" creationId="{7DAE2FB3-6313-4F42-979A-DEC53E8E2D50}"/>
          </ac:spMkLst>
        </pc:spChg>
        <pc:spChg chg="del">
          <ac:chgData name="秀和 田中" userId="bdd38a87d0824fd5" providerId="LiveId" clId="{29DB9141-84CA-4D79-B6CF-BB3D0D994B8A}" dt="2019-01-08T07:53:27.738" v="3045"/>
          <ac:spMkLst>
            <pc:docMk/>
            <pc:sldMk cId="3994044094" sldId="265"/>
            <ac:spMk id="4" creationId="{1F0CF124-0B44-4E96-B800-CC66C497E948}"/>
          </ac:spMkLst>
        </pc:spChg>
        <pc:spChg chg="add mod">
          <ac:chgData name="秀和 田中" userId="bdd38a87d0824fd5" providerId="LiveId" clId="{29DB9141-84CA-4D79-B6CF-BB3D0D994B8A}" dt="2019-01-08T07:54:05.345" v="3071"/>
          <ac:spMkLst>
            <pc:docMk/>
            <pc:sldMk cId="3994044094" sldId="265"/>
            <ac:spMk id="6" creationId="{21CF5344-33BE-41E4-976C-6A24108019E0}"/>
          </ac:spMkLst>
        </pc:spChg>
        <pc:spChg chg="add mod">
          <ac:chgData name="秀和 田中" userId="bdd38a87d0824fd5" providerId="LiveId" clId="{29DB9141-84CA-4D79-B6CF-BB3D0D994B8A}" dt="2019-01-08T08:12:58.024" v="3827"/>
          <ac:spMkLst>
            <pc:docMk/>
            <pc:sldMk cId="3994044094" sldId="265"/>
            <ac:spMk id="7" creationId="{C0A6F4F2-52D7-4D62-8F58-7195C494F08F}"/>
          </ac:spMkLst>
        </pc:spChg>
        <pc:spChg chg="add del mod">
          <ac:chgData name="秀和 田中" userId="bdd38a87d0824fd5" providerId="LiveId" clId="{29DB9141-84CA-4D79-B6CF-BB3D0D994B8A}" dt="2019-01-08T07:53:35.393" v="3047"/>
          <ac:spMkLst>
            <pc:docMk/>
            <pc:sldMk cId="3994044094" sldId="265"/>
            <ac:spMk id="9" creationId="{2D173F53-0CB7-40DA-A634-3D9BBE5F4AF5}"/>
          </ac:spMkLst>
        </pc:spChg>
        <pc:picChg chg="add del mod">
          <ac:chgData name="秀和 田中" userId="bdd38a87d0824fd5" providerId="LiveId" clId="{29DB9141-84CA-4D79-B6CF-BB3D0D994B8A}" dt="2019-01-08T07:53:31.499" v="3046" actId="478"/>
          <ac:picMkLst>
            <pc:docMk/>
            <pc:sldMk cId="3994044094" sldId="265"/>
            <ac:picMk id="5" creationId="{7A3501D8-7EA8-4926-8DA2-A95AE923AA52}"/>
          </ac:picMkLst>
        </pc:picChg>
        <pc:picChg chg="add mod">
          <ac:chgData name="秀和 田中" userId="bdd38a87d0824fd5" providerId="LiveId" clId="{29DB9141-84CA-4D79-B6CF-BB3D0D994B8A}" dt="2019-01-08T08:06:29.733" v="3377" actId="14100"/>
          <ac:picMkLst>
            <pc:docMk/>
            <pc:sldMk cId="3994044094" sldId="265"/>
            <ac:picMk id="10" creationId="{A0AFFDCE-B69D-4932-AF7A-DB49F8D51FF5}"/>
          </ac:picMkLst>
        </pc:picChg>
      </pc:sldChg>
      <pc:sldChg chg="addSp delSp modSp add">
        <pc:chgData name="秀和 田中" userId="bdd38a87d0824fd5" providerId="LiveId" clId="{29DB9141-84CA-4D79-B6CF-BB3D0D994B8A}" dt="2019-01-08T08:03:55.229" v="3367" actId="14100"/>
        <pc:sldMkLst>
          <pc:docMk/>
          <pc:sldMk cId="4055613218" sldId="266"/>
        </pc:sldMkLst>
        <pc:spChg chg="del">
          <ac:chgData name="秀和 田中" userId="bdd38a87d0824fd5" providerId="LiveId" clId="{29DB9141-84CA-4D79-B6CF-BB3D0D994B8A}" dt="2019-01-08T07:59:48.405" v="3276"/>
          <ac:spMkLst>
            <pc:docMk/>
            <pc:sldMk cId="4055613218" sldId="266"/>
            <ac:spMk id="2" creationId="{6E6604F1-A96C-4C0E-969F-03B57553CDD4}"/>
          </ac:spMkLst>
        </pc:spChg>
        <pc:spChg chg="del">
          <ac:chgData name="秀和 田中" userId="bdd38a87d0824fd5" providerId="LiveId" clId="{29DB9141-84CA-4D79-B6CF-BB3D0D994B8A}" dt="2019-01-08T07:59:48.405" v="3276"/>
          <ac:spMkLst>
            <pc:docMk/>
            <pc:sldMk cId="4055613218" sldId="266"/>
            <ac:spMk id="3" creationId="{0A8FD204-1CD0-485D-9514-246E73276483}"/>
          </ac:spMkLst>
        </pc:spChg>
        <pc:spChg chg="add mod">
          <ac:chgData name="秀和 田中" userId="bdd38a87d0824fd5" providerId="LiveId" clId="{29DB9141-84CA-4D79-B6CF-BB3D0D994B8A}" dt="2019-01-08T08:00:05.386" v="3311" actId="20577"/>
          <ac:spMkLst>
            <pc:docMk/>
            <pc:sldMk cId="4055613218" sldId="266"/>
            <ac:spMk id="4" creationId="{55F63126-4227-4F5D-BF0A-325D058C39DB}"/>
          </ac:spMkLst>
        </pc:spChg>
        <pc:spChg chg="add mod">
          <ac:chgData name="秀和 田中" userId="bdd38a87d0824fd5" providerId="LiveId" clId="{29DB9141-84CA-4D79-B6CF-BB3D0D994B8A}" dt="2019-01-08T08:02:07.551" v="3357"/>
          <ac:spMkLst>
            <pc:docMk/>
            <pc:sldMk cId="4055613218" sldId="266"/>
            <ac:spMk id="5" creationId="{70C26E91-5D7E-4D77-B84D-9272B7DFD7EF}"/>
          </ac:spMkLst>
        </pc:spChg>
        <pc:picChg chg="add mod">
          <ac:chgData name="秀和 田中" userId="bdd38a87d0824fd5" providerId="LiveId" clId="{29DB9141-84CA-4D79-B6CF-BB3D0D994B8A}" dt="2019-01-08T08:03:55.229" v="3367" actId="14100"/>
          <ac:picMkLst>
            <pc:docMk/>
            <pc:sldMk cId="4055613218" sldId="266"/>
            <ac:picMk id="7" creationId="{C61B834D-B229-4CD3-A8F7-D72DAE638E39}"/>
          </ac:picMkLst>
        </pc:picChg>
        <pc:picChg chg="add mod">
          <ac:chgData name="秀和 田中" userId="bdd38a87d0824fd5" providerId="LiveId" clId="{29DB9141-84CA-4D79-B6CF-BB3D0D994B8A}" dt="2019-01-08T08:01:48.723" v="3321" actId="1076"/>
          <ac:picMkLst>
            <pc:docMk/>
            <pc:sldMk cId="4055613218" sldId="266"/>
            <ac:picMk id="9" creationId="{13964FE4-0223-4D75-B46B-45A7172C320F}"/>
          </ac:picMkLst>
        </pc:picChg>
        <pc:picChg chg="add mod">
          <ac:chgData name="秀和 田中" userId="bdd38a87d0824fd5" providerId="LiveId" clId="{29DB9141-84CA-4D79-B6CF-BB3D0D994B8A}" dt="2019-01-08T08:01:41.784" v="3320" actId="14100"/>
          <ac:picMkLst>
            <pc:docMk/>
            <pc:sldMk cId="4055613218" sldId="266"/>
            <ac:picMk id="11" creationId="{032F683A-D1AF-447D-B853-4515EBCD246E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D58A6899-B388-4291-8484-879C9CA92A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字幕 2">
            <a:extLst>
              <a:ext uri="{FF2B5EF4-FFF2-40B4-BE49-F238E27FC236}">
                <a16:creationId xmlns:a16="http://schemas.microsoft.com/office/drawing/2014/main" id="{FCACBD63-A07F-4871-8F2F-F409BDA4D0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7FB1F7D1-5A1C-4520-B1A0-7C80C0F99E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2547F-7FB4-4317-90CE-FE24DAE4C302}" type="datetimeFigureOut">
              <a:rPr kumimoji="1" lang="ja-JP" altLang="en-US" smtClean="0"/>
              <a:t>2019/1/30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03DAFC15-7C4B-4F6E-A16E-64EEAC13A8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A20112DA-CB81-4271-A297-D6A7FC27C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5D69-1AB4-41EA-B22C-AAD492F2C8F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3288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7367C24-1306-4579-960D-D9D0AC685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9FCAC495-2FE9-4606-8E4B-F345D30667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B546804C-29F9-490C-8F4A-A7376C88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2547F-7FB4-4317-90CE-FE24DAE4C302}" type="datetimeFigureOut">
              <a:rPr kumimoji="1" lang="ja-JP" altLang="en-US" smtClean="0"/>
              <a:t>2019/1/30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F8895B92-6036-4262-821F-7D325FC07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E2A7052C-3293-45F5-AE2E-C6F0AF364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5D69-1AB4-41EA-B22C-AAD492F2C8F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20619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3B562DD8-C291-4F44-B7D5-46615D40F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CC9132EC-4208-437C-A3A6-B929B2CE44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5B3945A9-68FD-45AF-AA2E-BD36B67F19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2547F-7FB4-4317-90CE-FE24DAE4C302}" type="datetimeFigureOut">
              <a:rPr kumimoji="1" lang="ja-JP" altLang="en-US" smtClean="0"/>
              <a:t>2019/1/30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CF2DCBF0-27F5-40C0-9501-D85BD903AC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D25AF00-BE2D-4454-B626-D101EEB3F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5D69-1AB4-41EA-B22C-AAD492F2C8F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13392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595374FC-E2AB-489B-91DB-E74E438AF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4346C830-816E-43AD-93E7-2C23413164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1B257DF7-0699-4900-8995-20CE71288B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FD9A7FE5-675A-4E89-A142-FA84E02244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2547F-7FB4-4317-90CE-FE24DAE4C302}" type="datetimeFigureOut">
              <a:rPr kumimoji="1" lang="ja-JP" altLang="en-US" smtClean="0"/>
              <a:t>2019/1/30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F5BEC915-158C-4F2F-A23B-E94008F22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594BF8C0-9FA8-4F1A-9152-D5972EC06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5D69-1AB4-41EA-B22C-AAD492F2C8F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00213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8C4C36D4-7E03-44AC-99DA-5E013977F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ACC959A9-F94D-4D5E-AC92-A118B79963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>
            <a:extLst>
              <a:ext uri="{FF2B5EF4-FFF2-40B4-BE49-F238E27FC236}">
                <a16:creationId xmlns:a16="http://schemas.microsoft.com/office/drawing/2014/main" id="{3057CA6D-2EE1-4F01-875F-A64F975D54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>
            <a:extLst>
              <a:ext uri="{FF2B5EF4-FFF2-40B4-BE49-F238E27FC236}">
                <a16:creationId xmlns:a16="http://schemas.microsoft.com/office/drawing/2014/main" id="{5DBA5145-D2C9-487B-90C4-90BDFE32CB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>
            <a:extLst>
              <a:ext uri="{FF2B5EF4-FFF2-40B4-BE49-F238E27FC236}">
                <a16:creationId xmlns:a16="http://schemas.microsoft.com/office/drawing/2014/main" id="{14564200-CE6A-4E10-90BA-EA523229F2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>
            <a:extLst>
              <a:ext uri="{FF2B5EF4-FFF2-40B4-BE49-F238E27FC236}">
                <a16:creationId xmlns:a16="http://schemas.microsoft.com/office/drawing/2014/main" id="{77D94BCF-650F-4E94-A31B-A73C5CA87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2547F-7FB4-4317-90CE-FE24DAE4C302}" type="datetimeFigureOut">
              <a:rPr kumimoji="1" lang="ja-JP" altLang="en-US" smtClean="0"/>
              <a:t>2019/1/30</a:t>
            </a:fld>
            <a:endParaRPr kumimoji="1" lang="ja-JP" altLang="en-US"/>
          </a:p>
        </p:txBody>
      </p:sp>
      <p:sp>
        <p:nvSpPr>
          <p:cNvPr id="8" name="フッター プレースホルダー 7">
            <a:extLst>
              <a:ext uri="{FF2B5EF4-FFF2-40B4-BE49-F238E27FC236}">
                <a16:creationId xmlns:a16="http://schemas.microsoft.com/office/drawing/2014/main" id="{AC6D2272-A17E-400F-98EF-9E164C5B43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>
            <a:extLst>
              <a:ext uri="{FF2B5EF4-FFF2-40B4-BE49-F238E27FC236}">
                <a16:creationId xmlns:a16="http://schemas.microsoft.com/office/drawing/2014/main" id="{E0233766-6803-4917-9A1C-92645631A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5D69-1AB4-41EA-B22C-AAD492F2C8F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62074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9928D6AA-B133-4B31-9BA6-03AB115FA3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88C40B64-5673-40E2-88BD-E4FEF3E8D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2547F-7FB4-4317-90CE-FE24DAE4C302}" type="datetimeFigureOut">
              <a:rPr kumimoji="1" lang="ja-JP" altLang="en-US" smtClean="0"/>
              <a:t>2019/1/30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4E21EA37-D6A9-4A54-B67D-00C3BDE97A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3DF933A7-0071-4B7E-952E-94F895284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5D69-1AB4-41EA-B22C-AAD492F2C8F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67273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>
            <a:extLst>
              <a:ext uri="{FF2B5EF4-FFF2-40B4-BE49-F238E27FC236}">
                <a16:creationId xmlns:a16="http://schemas.microsoft.com/office/drawing/2014/main" id="{DD2C5869-8723-4656-B39E-7CBF7F2B8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2547F-7FB4-4317-90CE-FE24DAE4C302}" type="datetimeFigureOut">
              <a:rPr kumimoji="1" lang="ja-JP" altLang="en-US" smtClean="0"/>
              <a:t>2019/1/30</a:t>
            </a:fld>
            <a:endParaRPr kumimoji="1" lang="ja-JP" altLang="en-US"/>
          </a:p>
        </p:txBody>
      </p:sp>
      <p:sp>
        <p:nvSpPr>
          <p:cNvPr id="3" name="フッター プレースホルダー 2">
            <a:extLst>
              <a:ext uri="{FF2B5EF4-FFF2-40B4-BE49-F238E27FC236}">
                <a16:creationId xmlns:a16="http://schemas.microsoft.com/office/drawing/2014/main" id="{ECF1C5C8-0584-4433-A7BD-17E42546E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>
            <a:extLst>
              <a:ext uri="{FF2B5EF4-FFF2-40B4-BE49-F238E27FC236}">
                <a16:creationId xmlns:a16="http://schemas.microsoft.com/office/drawing/2014/main" id="{63421E12-693A-4CAF-8DD6-9B98BF015D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5D69-1AB4-41EA-B22C-AAD492F2C8F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3460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F475A98B-EC8A-4ED5-80E1-5A9C4D8D97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>
            <a:extLst>
              <a:ext uri="{FF2B5EF4-FFF2-40B4-BE49-F238E27FC236}">
                <a16:creationId xmlns:a16="http://schemas.microsoft.com/office/drawing/2014/main" id="{DB8E0992-11BA-42AC-8590-644B9B6913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3BC99BA7-96F3-4025-A500-F196DFF3B0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6BBF3B53-79E2-4465-A147-6B514DCAAD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2547F-7FB4-4317-90CE-FE24DAE4C302}" type="datetimeFigureOut">
              <a:rPr kumimoji="1" lang="ja-JP" altLang="en-US" smtClean="0"/>
              <a:t>2019/1/30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49205593-62CF-46CB-8774-B72ABAFEA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12290F5F-4DDA-4A87-8B44-D6ADEF306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5D69-1AB4-41EA-B22C-AAD492F2C8F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2539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795D4058-67C3-4A6B-BC57-1491B0FCC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>
            <a:extLst>
              <a:ext uri="{FF2B5EF4-FFF2-40B4-BE49-F238E27FC236}">
                <a16:creationId xmlns:a16="http://schemas.microsoft.com/office/drawing/2014/main" id="{E3413283-4DD1-41C1-A1C4-39CC1F1EE8F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F8ABAC23-46A7-4FF8-8A78-5FD48F9FA03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>
            <a:extLst>
              <a:ext uri="{FF2B5EF4-FFF2-40B4-BE49-F238E27FC236}">
                <a16:creationId xmlns:a16="http://schemas.microsoft.com/office/drawing/2014/main" id="{2692A10F-33B1-4007-9393-4649ECEDA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2547F-7FB4-4317-90CE-FE24DAE4C302}" type="datetimeFigureOut">
              <a:rPr kumimoji="1" lang="ja-JP" altLang="en-US" smtClean="0"/>
              <a:t>2019/1/30</a:t>
            </a:fld>
            <a:endParaRPr kumimoji="1" lang="ja-JP" altLang="en-US"/>
          </a:p>
        </p:txBody>
      </p:sp>
      <p:sp>
        <p:nvSpPr>
          <p:cNvPr id="6" name="フッター プレースホルダー 5">
            <a:extLst>
              <a:ext uri="{FF2B5EF4-FFF2-40B4-BE49-F238E27FC236}">
                <a16:creationId xmlns:a16="http://schemas.microsoft.com/office/drawing/2014/main" id="{E53CDA83-893F-4232-B0A0-78DAE09B4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>
            <a:extLst>
              <a:ext uri="{FF2B5EF4-FFF2-40B4-BE49-F238E27FC236}">
                <a16:creationId xmlns:a16="http://schemas.microsoft.com/office/drawing/2014/main" id="{F1E87C31-C942-4BA5-94C7-A65DD947A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5D69-1AB4-41EA-B22C-AAD492F2C8F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58259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0240C37E-5F6B-47BF-ABDB-39DA54E0C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0B7514C5-27E6-4691-BEFA-C8B51E823A2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00EB373F-2820-420D-848E-BEC9949B3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2547F-7FB4-4317-90CE-FE24DAE4C302}" type="datetimeFigureOut">
              <a:rPr kumimoji="1" lang="ja-JP" altLang="en-US" smtClean="0"/>
              <a:t>2019/1/30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A7F8795D-E049-44D0-B5F9-A49751288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F8F6576D-5252-4C64-8ADB-C847BFBFF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5D69-1AB4-41EA-B22C-AAD492F2C8F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0306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>
            <a:extLst>
              <a:ext uri="{FF2B5EF4-FFF2-40B4-BE49-F238E27FC236}">
                <a16:creationId xmlns:a16="http://schemas.microsoft.com/office/drawing/2014/main" id="{59C00A97-7607-4B89-B50D-CD53345892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>
            <a:extLst>
              <a:ext uri="{FF2B5EF4-FFF2-40B4-BE49-F238E27FC236}">
                <a16:creationId xmlns:a16="http://schemas.microsoft.com/office/drawing/2014/main" id="{121BA5F3-985E-46DF-AC19-F5C6CA9FD2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DCF85D74-7608-4256-B760-AD16992A5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2547F-7FB4-4317-90CE-FE24DAE4C302}" type="datetimeFigureOut">
              <a:rPr kumimoji="1" lang="ja-JP" altLang="en-US" smtClean="0"/>
              <a:t>2019/1/30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0C943021-2A80-4687-8604-BCCF1CF27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1C474475-967A-4FAE-8794-2AC6E7C72B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725D69-1AB4-41EA-B22C-AAD492F2C8F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6086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>
            <a:extLst>
              <a:ext uri="{FF2B5EF4-FFF2-40B4-BE49-F238E27FC236}">
                <a16:creationId xmlns:a16="http://schemas.microsoft.com/office/drawing/2014/main" id="{56B3555C-D0D4-43C7-87FB-D344E70347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223F4525-92D8-44D4-8FF6-1363269BF8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>
            <a:extLst>
              <a:ext uri="{FF2B5EF4-FFF2-40B4-BE49-F238E27FC236}">
                <a16:creationId xmlns:a16="http://schemas.microsoft.com/office/drawing/2014/main" id="{72FFC88B-ED71-460A-AEEB-F9EA16D9A4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E2547F-7FB4-4317-90CE-FE24DAE4C302}" type="datetimeFigureOut">
              <a:rPr kumimoji="1" lang="ja-JP" altLang="en-US" smtClean="0"/>
              <a:t>2019/1/30</a:t>
            </a:fld>
            <a:endParaRPr kumimoji="1" lang="ja-JP" altLang="en-US"/>
          </a:p>
        </p:txBody>
      </p:sp>
      <p:sp>
        <p:nvSpPr>
          <p:cNvPr id="5" name="フッター プレースホルダー 4">
            <a:extLst>
              <a:ext uri="{FF2B5EF4-FFF2-40B4-BE49-F238E27FC236}">
                <a16:creationId xmlns:a16="http://schemas.microsoft.com/office/drawing/2014/main" id="{1B96D807-4A88-4B1E-80D7-B25709799B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>
            <a:extLst>
              <a:ext uri="{FF2B5EF4-FFF2-40B4-BE49-F238E27FC236}">
                <a16:creationId xmlns:a16="http://schemas.microsoft.com/office/drawing/2014/main" id="{14E13B9D-D431-404E-A396-1B53D094D1E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725D69-1AB4-41EA-B22C-AAD492F2C8F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21400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>
            <a:extLst>
              <a:ext uri="{FF2B5EF4-FFF2-40B4-BE49-F238E27FC236}">
                <a16:creationId xmlns:a16="http://schemas.microsoft.com/office/drawing/2014/main" id="{55F63126-4227-4F5D-BF0A-325D058C39D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/>
              <a:t>PC Organizer</a:t>
            </a:r>
            <a:br>
              <a:rPr lang="en-US" altLang="ja-JP" dirty="0"/>
            </a:br>
            <a:r>
              <a:rPr lang="en-US" altLang="ja-JP" dirty="0"/>
              <a:t>on aXes!!!</a:t>
            </a:r>
            <a:endParaRPr kumimoji="1" lang="ja-JP" altLang="en-US" dirty="0"/>
          </a:p>
        </p:txBody>
      </p:sp>
      <p:sp>
        <p:nvSpPr>
          <p:cNvPr id="5" name="字幕 4">
            <a:extLst>
              <a:ext uri="{FF2B5EF4-FFF2-40B4-BE49-F238E27FC236}">
                <a16:creationId xmlns:a16="http://schemas.microsoft.com/office/drawing/2014/main" id="{70C26E91-5D7E-4D77-B84D-9272B7DFD7E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ja-JP" dirty="0" err="1"/>
              <a:t>Fairdinkum</a:t>
            </a:r>
            <a:endParaRPr kumimoji="1" lang="ja-JP" altLang="en-US" dirty="0"/>
          </a:p>
        </p:txBody>
      </p:sp>
      <p:pic>
        <p:nvPicPr>
          <p:cNvPr id="7" name="図 6">
            <a:extLst>
              <a:ext uri="{FF2B5EF4-FFF2-40B4-BE49-F238E27FC236}">
                <a16:creationId xmlns:a16="http://schemas.microsoft.com/office/drawing/2014/main" id="{C61B834D-B229-4CD3-A8F7-D72DAE638E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538209" cy="1476375"/>
          </a:xfrm>
          <a:prstGeom prst="rect">
            <a:avLst/>
          </a:prstGeom>
        </p:spPr>
      </p:pic>
      <p:pic>
        <p:nvPicPr>
          <p:cNvPr id="9" name="図 8">
            <a:extLst>
              <a:ext uri="{FF2B5EF4-FFF2-40B4-BE49-F238E27FC236}">
                <a16:creationId xmlns:a16="http://schemas.microsoft.com/office/drawing/2014/main" id="{13964FE4-0223-4D75-B46B-45A7172C32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6662" y="6362675"/>
            <a:ext cx="1498677" cy="495325"/>
          </a:xfrm>
          <a:prstGeom prst="rect">
            <a:avLst/>
          </a:prstGeom>
        </p:spPr>
      </p:pic>
      <p:pic>
        <p:nvPicPr>
          <p:cNvPr id="11" name="図 10">
            <a:extLst>
              <a:ext uri="{FF2B5EF4-FFF2-40B4-BE49-F238E27FC236}">
                <a16:creationId xmlns:a16="http://schemas.microsoft.com/office/drawing/2014/main" id="{032F683A-D1AF-447D-B853-4515EBCD24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5339" y="6361837"/>
            <a:ext cx="3756661" cy="496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6132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>
            <a:extLst>
              <a:ext uri="{FF2B5EF4-FFF2-40B4-BE49-F238E27FC236}">
                <a16:creationId xmlns:a16="http://schemas.microsoft.com/office/drawing/2014/main" id="{DBAB6BB9-2B6C-46CC-918C-429EE2285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>
            <a:normAutofit/>
          </a:bodyPr>
          <a:lstStyle/>
          <a:p>
            <a:r>
              <a:rPr kumimoji="1" lang="en-US" altLang="ja-JP" dirty="0"/>
              <a:t>PC</a:t>
            </a:r>
            <a:r>
              <a:rPr kumimoji="1" lang="ja-JP" altLang="en-US" dirty="0"/>
              <a:t> </a:t>
            </a:r>
            <a:r>
              <a:rPr kumimoji="1" lang="en-US" altLang="ja-JP" dirty="0"/>
              <a:t>Organizer Screen(aXes)</a:t>
            </a:r>
            <a:endParaRPr kumimoji="1" lang="ja-JP" altLang="en-US" dirty="0"/>
          </a:p>
        </p:txBody>
      </p:sp>
      <p:pic>
        <p:nvPicPr>
          <p:cNvPr id="7" name="コンテンツ プレースホルダー 6">
            <a:extLst>
              <a:ext uri="{FF2B5EF4-FFF2-40B4-BE49-F238E27FC236}">
                <a16:creationId xmlns:a16="http://schemas.microsoft.com/office/drawing/2014/main" id="{2647A2BD-C01F-4603-A31C-6E0D7E7E5E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83502" y="987425"/>
            <a:ext cx="5971572" cy="4873625"/>
          </a:xfrm>
          <a:prstGeom prst="rect">
            <a:avLst/>
          </a:prstGeom>
        </p:spPr>
      </p:pic>
      <p:sp>
        <p:nvSpPr>
          <p:cNvPr id="6" name="テキスト プレースホルダー 5">
            <a:extLst>
              <a:ext uri="{FF2B5EF4-FFF2-40B4-BE49-F238E27FC236}">
                <a16:creationId xmlns:a16="http://schemas.microsoft.com/office/drawing/2014/main" id="{888AFF54-5E2D-44DF-868F-14DFEFC781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/>
          <a:p>
            <a:r>
              <a:rPr lang="en-US" altLang="ja-JP" dirty="0"/>
              <a:t>Signature:</a:t>
            </a:r>
          </a:p>
          <a:p>
            <a:r>
              <a:rPr lang="en-US" altLang="ja-JP" dirty="0">
                <a:effectLst/>
              </a:rPr>
              <a:t>A.QDORDSPF.PCOEXTRM</a:t>
            </a:r>
          </a:p>
          <a:p>
            <a:endParaRPr lang="en-US" altLang="ja-JP" dirty="0"/>
          </a:p>
          <a:p>
            <a:r>
              <a:rPr lang="en-US" altLang="ja-JP" dirty="0"/>
              <a:t>When STRPCCMD command executed, screen shown right appears.</a:t>
            </a:r>
          </a:p>
          <a:p>
            <a:r>
              <a:rPr lang="en-US" altLang="ja-JP" b="1" dirty="0">
                <a:solidFill>
                  <a:schemeClr val="accent2"/>
                </a:solidFill>
              </a:rPr>
              <a:t>Change type attribute of &lt;input&gt; Tag from “password” to “text” using IE11 F12 Developer Tool, then the value can be recognized.</a:t>
            </a:r>
          </a:p>
          <a:p>
            <a:endParaRPr kumimoji="1" lang="ja-JP" altLang="en-US" dirty="0"/>
          </a:p>
        </p:txBody>
      </p:sp>
      <p:sp>
        <p:nvSpPr>
          <p:cNvPr id="8" name="正方形/長方形 7">
            <a:extLst>
              <a:ext uri="{FF2B5EF4-FFF2-40B4-BE49-F238E27FC236}">
                <a16:creationId xmlns:a16="http://schemas.microsoft.com/office/drawing/2014/main" id="{1C106CB8-2016-4C08-89DE-9FF00F7F1279}"/>
              </a:ext>
            </a:extLst>
          </p:cNvPr>
          <p:cNvSpPr/>
          <p:nvPr/>
        </p:nvSpPr>
        <p:spPr>
          <a:xfrm>
            <a:off x="5283502" y="1097280"/>
            <a:ext cx="5403548" cy="354330"/>
          </a:xfrm>
          <a:prstGeom prst="rect">
            <a:avLst/>
          </a:prstGeom>
          <a:noFill/>
          <a:ln w="762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0" name="直線矢印コネクタ 9">
            <a:extLst>
              <a:ext uri="{FF2B5EF4-FFF2-40B4-BE49-F238E27FC236}">
                <a16:creationId xmlns:a16="http://schemas.microsoft.com/office/drawing/2014/main" id="{8083261A-C2ED-48F2-B905-0A462B43C257}"/>
              </a:ext>
            </a:extLst>
          </p:cNvPr>
          <p:cNvCxnSpPr>
            <a:cxnSpLocks/>
          </p:cNvCxnSpPr>
          <p:nvPr/>
        </p:nvCxnSpPr>
        <p:spPr>
          <a:xfrm flipV="1">
            <a:off x="4617720" y="1561465"/>
            <a:ext cx="1245870" cy="2427605"/>
          </a:xfrm>
          <a:prstGeom prst="straightConnector1">
            <a:avLst/>
          </a:prstGeom>
          <a:ln w="76200">
            <a:solidFill>
              <a:schemeClr val="accent2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2622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タイトル 6">
            <a:extLst>
              <a:ext uri="{FF2B5EF4-FFF2-40B4-BE49-F238E27FC236}">
                <a16:creationId xmlns:a16="http://schemas.microsoft.com/office/drawing/2014/main" id="{CB0B696B-FBD7-4084-843B-389635864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PC</a:t>
            </a:r>
            <a:r>
              <a:rPr lang="ja-JP" altLang="en-US" dirty="0"/>
              <a:t> </a:t>
            </a:r>
            <a:r>
              <a:rPr lang="en-US" altLang="ja-JP" dirty="0"/>
              <a:t>Organizer Screen(aXes)</a:t>
            </a:r>
            <a:endParaRPr kumimoji="1" lang="ja-JP" altLang="en-US" dirty="0"/>
          </a:p>
        </p:txBody>
      </p:sp>
      <p:sp>
        <p:nvSpPr>
          <p:cNvPr id="9" name="テキスト プレースホルダー 8">
            <a:extLst>
              <a:ext uri="{FF2B5EF4-FFF2-40B4-BE49-F238E27FC236}">
                <a16:creationId xmlns:a16="http://schemas.microsoft.com/office/drawing/2014/main" id="{E0B148EB-A544-4D3D-814A-7559DD90B5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2876550"/>
          </a:xfrm>
        </p:spPr>
        <p:txBody>
          <a:bodyPr>
            <a:normAutofit/>
          </a:bodyPr>
          <a:lstStyle/>
          <a:p>
            <a:r>
              <a:rPr kumimoji="1" lang="en-US" altLang="ja-JP" b="1" dirty="0">
                <a:solidFill>
                  <a:schemeClr val="accent2"/>
                </a:solidFill>
              </a:rPr>
              <a:t>This </a:t>
            </a:r>
            <a:r>
              <a:rPr kumimoji="1" lang="en-US" altLang="ja-JP" b="1">
                <a:solidFill>
                  <a:schemeClr val="accent2"/>
                </a:solidFill>
              </a:rPr>
              <a:t>field contains </a:t>
            </a:r>
            <a:r>
              <a:rPr kumimoji="1" lang="en-US" altLang="ja-JP" b="1" dirty="0">
                <a:solidFill>
                  <a:schemeClr val="accent2"/>
                </a:solidFill>
              </a:rPr>
              <a:t>PCCMD parameter of STRPCCMD command.</a:t>
            </a:r>
          </a:p>
          <a:p>
            <a:endParaRPr lang="en-US" altLang="ja-JP" b="1" dirty="0">
              <a:solidFill>
                <a:schemeClr val="accent2"/>
              </a:solidFill>
            </a:endParaRPr>
          </a:p>
          <a:p>
            <a:endParaRPr lang="en-US" altLang="ja-JP" b="1" dirty="0">
              <a:solidFill>
                <a:schemeClr val="accent2"/>
              </a:solidFill>
            </a:endParaRPr>
          </a:p>
          <a:p>
            <a:endParaRPr lang="en-US" altLang="ja-JP" b="1" dirty="0">
              <a:solidFill>
                <a:schemeClr val="accent2"/>
              </a:solidFill>
            </a:endParaRPr>
          </a:p>
          <a:p>
            <a:r>
              <a:rPr lang="en-US" altLang="ja-JP" dirty="0"/>
              <a:t>Passing this string to PC side program and then realize STRPCCMD as </a:t>
            </a:r>
            <a:r>
              <a:rPr lang="en-US" altLang="ja-JP" dirty="0" err="1"/>
              <a:t>Pcomm</a:t>
            </a:r>
            <a:r>
              <a:rPr lang="en-US" altLang="ja-JP" dirty="0"/>
              <a:t> does.</a:t>
            </a:r>
          </a:p>
        </p:txBody>
      </p:sp>
      <p:pic>
        <p:nvPicPr>
          <p:cNvPr id="10" name="コンテンツ プレースホルダー 4">
            <a:extLst>
              <a:ext uri="{FF2B5EF4-FFF2-40B4-BE49-F238E27FC236}">
                <a16:creationId xmlns:a16="http://schemas.microsoft.com/office/drawing/2014/main" id="{5D327E09-1A91-4FA8-BD22-59E2AAD93E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83502" y="987425"/>
            <a:ext cx="5971572" cy="4873625"/>
          </a:xfrm>
          <a:prstGeom prst="rect">
            <a:avLst/>
          </a:prstGeom>
        </p:spPr>
      </p:pic>
      <p:pic>
        <p:nvPicPr>
          <p:cNvPr id="11" name="図 10">
            <a:extLst>
              <a:ext uri="{FF2B5EF4-FFF2-40B4-BE49-F238E27FC236}">
                <a16:creationId xmlns:a16="http://schemas.microsoft.com/office/drawing/2014/main" id="{2BBBF645-34B3-4913-855D-8CD7DF7131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770" y="3068955"/>
            <a:ext cx="4735286" cy="285750"/>
          </a:xfrm>
          <a:prstGeom prst="rect">
            <a:avLst/>
          </a:prstGeom>
        </p:spPr>
      </p:pic>
      <p:sp>
        <p:nvSpPr>
          <p:cNvPr id="13" name="正方形/長方形 12">
            <a:extLst>
              <a:ext uri="{FF2B5EF4-FFF2-40B4-BE49-F238E27FC236}">
                <a16:creationId xmlns:a16="http://schemas.microsoft.com/office/drawing/2014/main" id="{E29ED390-BA06-43D6-BF4F-AE81F4E3CD19}"/>
              </a:ext>
            </a:extLst>
          </p:cNvPr>
          <p:cNvSpPr/>
          <p:nvPr/>
        </p:nvSpPr>
        <p:spPr>
          <a:xfrm>
            <a:off x="5283502" y="1097280"/>
            <a:ext cx="5403548" cy="354330"/>
          </a:xfrm>
          <a:prstGeom prst="rect">
            <a:avLst/>
          </a:prstGeom>
          <a:noFill/>
          <a:ln w="762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4" name="直線矢印コネクタ 13">
            <a:extLst>
              <a:ext uri="{FF2B5EF4-FFF2-40B4-BE49-F238E27FC236}">
                <a16:creationId xmlns:a16="http://schemas.microsoft.com/office/drawing/2014/main" id="{F9B8B3CC-07C7-4A94-BB01-AB4D9C8A0ECC}"/>
              </a:ext>
            </a:extLst>
          </p:cNvPr>
          <p:cNvCxnSpPr>
            <a:cxnSpLocks/>
          </p:cNvCxnSpPr>
          <p:nvPr/>
        </p:nvCxnSpPr>
        <p:spPr>
          <a:xfrm flipV="1">
            <a:off x="4371975" y="1543050"/>
            <a:ext cx="1104900" cy="590550"/>
          </a:xfrm>
          <a:prstGeom prst="straightConnector1">
            <a:avLst/>
          </a:prstGeom>
          <a:ln w="76200">
            <a:solidFill>
              <a:schemeClr val="accent2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1" name="正方形/長方形 20">
            <a:extLst>
              <a:ext uri="{FF2B5EF4-FFF2-40B4-BE49-F238E27FC236}">
                <a16:creationId xmlns:a16="http://schemas.microsoft.com/office/drawing/2014/main" id="{3FB7420F-8A59-402C-942F-F3E5043D3FCC}"/>
              </a:ext>
            </a:extLst>
          </p:cNvPr>
          <p:cNvSpPr/>
          <p:nvPr/>
        </p:nvSpPr>
        <p:spPr>
          <a:xfrm>
            <a:off x="209551" y="2995135"/>
            <a:ext cx="4837624" cy="43624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2" name="正方形/長方形 41">
            <a:extLst>
              <a:ext uri="{FF2B5EF4-FFF2-40B4-BE49-F238E27FC236}">
                <a16:creationId xmlns:a16="http://schemas.microsoft.com/office/drawing/2014/main" id="{13B68C5A-4997-49A5-9A55-F7115599F313}"/>
              </a:ext>
            </a:extLst>
          </p:cNvPr>
          <p:cNvSpPr/>
          <p:nvPr/>
        </p:nvSpPr>
        <p:spPr>
          <a:xfrm>
            <a:off x="854870" y="3428526"/>
            <a:ext cx="145256" cy="187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 dirty="0">
              <a:solidFill>
                <a:schemeClr val="accent2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43" name="正方形/長方形 42">
            <a:extLst>
              <a:ext uri="{FF2B5EF4-FFF2-40B4-BE49-F238E27FC236}">
                <a16:creationId xmlns:a16="http://schemas.microsoft.com/office/drawing/2014/main" id="{9BD79770-DB81-4E73-AB96-7FD88AAD97C2}"/>
              </a:ext>
            </a:extLst>
          </p:cNvPr>
          <p:cNvSpPr/>
          <p:nvPr/>
        </p:nvSpPr>
        <p:spPr>
          <a:xfrm>
            <a:off x="1000126" y="3428526"/>
            <a:ext cx="145256" cy="187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 dirty="0">
              <a:solidFill>
                <a:schemeClr val="accent2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44" name="正方形/長方形 43">
            <a:extLst>
              <a:ext uri="{FF2B5EF4-FFF2-40B4-BE49-F238E27FC236}">
                <a16:creationId xmlns:a16="http://schemas.microsoft.com/office/drawing/2014/main" id="{3A11FDE9-D165-4E2B-95A6-E08BB80340B5}"/>
              </a:ext>
            </a:extLst>
          </p:cNvPr>
          <p:cNvSpPr/>
          <p:nvPr/>
        </p:nvSpPr>
        <p:spPr>
          <a:xfrm>
            <a:off x="1145382" y="3428526"/>
            <a:ext cx="145256" cy="187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 dirty="0">
              <a:solidFill>
                <a:schemeClr val="accent2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45" name="正方形/長方形 44">
            <a:extLst>
              <a:ext uri="{FF2B5EF4-FFF2-40B4-BE49-F238E27FC236}">
                <a16:creationId xmlns:a16="http://schemas.microsoft.com/office/drawing/2014/main" id="{2E793137-711A-4C24-BA21-3F99A6A2AE15}"/>
              </a:ext>
            </a:extLst>
          </p:cNvPr>
          <p:cNvSpPr/>
          <p:nvPr/>
        </p:nvSpPr>
        <p:spPr>
          <a:xfrm>
            <a:off x="708914" y="3428526"/>
            <a:ext cx="145256" cy="187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 dirty="0">
              <a:solidFill>
                <a:schemeClr val="accent2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46" name="正方形/長方形 45">
            <a:extLst>
              <a:ext uri="{FF2B5EF4-FFF2-40B4-BE49-F238E27FC236}">
                <a16:creationId xmlns:a16="http://schemas.microsoft.com/office/drawing/2014/main" id="{3277EBCA-4E58-4FB4-8421-6C5D81DDBDA4}"/>
              </a:ext>
            </a:extLst>
          </p:cNvPr>
          <p:cNvSpPr/>
          <p:nvPr/>
        </p:nvSpPr>
        <p:spPr>
          <a:xfrm>
            <a:off x="565339" y="3428526"/>
            <a:ext cx="145256" cy="187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 dirty="0">
              <a:solidFill>
                <a:schemeClr val="accent2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47" name="正方形/長方形 46">
            <a:extLst>
              <a:ext uri="{FF2B5EF4-FFF2-40B4-BE49-F238E27FC236}">
                <a16:creationId xmlns:a16="http://schemas.microsoft.com/office/drawing/2014/main" id="{6BE6AB54-F752-4C45-8431-A7FC7CE2439C}"/>
              </a:ext>
            </a:extLst>
          </p:cNvPr>
          <p:cNvSpPr/>
          <p:nvPr/>
        </p:nvSpPr>
        <p:spPr>
          <a:xfrm>
            <a:off x="419383" y="3428526"/>
            <a:ext cx="145256" cy="187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 dirty="0">
              <a:solidFill>
                <a:schemeClr val="accent2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753780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>
            <a:extLst>
              <a:ext uri="{FF2B5EF4-FFF2-40B4-BE49-F238E27FC236}">
                <a16:creationId xmlns:a16="http://schemas.microsoft.com/office/drawing/2014/main" id="{383E1AA5-2875-4E21-95F1-60A3536A1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Name the field</a:t>
            </a:r>
            <a:endParaRPr kumimoji="1" lang="ja-JP" altLang="en-US" dirty="0"/>
          </a:p>
        </p:txBody>
      </p:sp>
      <p:pic>
        <p:nvPicPr>
          <p:cNvPr id="7" name="コンテンツ プレースホルダー 6">
            <a:extLst>
              <a:ext uri="{FF2B5EF4-FFF2-40B4-BE49-F238E27FC236}">
                <a16:creationId xmlns:a16="http://schemas.microsoft.com/office/drawing/2014/main" id="{621CBD1E-FD20-4A50-A1CF-45A99CECD5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83188" y="1328316"/>
            <a:ext cx="6172200" cy="4191843"/>
          </a:xfrm>
          <a:prstGeom prst="rect">
            <a:avLst/>
          </a:prstGeom>
        </p:spPr>
      </p:pic>
      <p:sp>
        <p:nvSpPr>
          <p:cNvPr id="11" name="テキスト プレースホルダー 10">
            <a:extLst>
              <a:ext uri="{FF2B5EF4-FFF2-40B4-BE49-F238E27FC236}">
                <a16:creationId xmlns:a16="http://schemas.microsoft.com/office/drawing/2014/main" id="{0E3A434A-192C-48E0-80CA-3C153A92981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kumimoji="1" lang="en-US" altLang="ja-JP" dirty="0"/>
              <a:t>Name “CMD” to the 1</a:t>
            </a:r>
            <a:r>
              <a:rPr kumimoji="1" lang="en-US" altLang="ja-JP" baseline="30000" dirty="0"/>
              <a:t>st</a:t>
            </a:r>
            <a:r>
              <a:rPr kumimoji="1" lang="en-US" altLang="ja-JP" dirty="0"/>
              <a:t> row 2</a:t>
            </a:r>
            <a:r>
              <a:rPr kumimoji="1" lang="en-US" altLang="ja-JP" baseline="30000" dirty="0"/>
              <a:t>nd</a:t>
            </a:r>
            <a:r>
              <a:rPr kumimoji="1" lang="en-US" altLang="ja-JP" dirty="0"/>
              <a:t> colum</a:t>
            </a:r>
            <a:r>
              <a:rPr lang="en-US" altLang="ja-JP" dirty="0"/>
              <a:t>n input field.</a:t>
            </a:r>
            <a:endParaRPr kumimoji="1" lang="ja-JP" altLang="en-US" dirty="0"/>
          </a:p>
        </p:txBody>
      </p:sp>
      <p:pic>
        <p:nvPicPr>
          <p:cNvPr id="9" name="図 8">
            <a:extLst>
              <a:ext uri="{FF2B5EF4-FFF2-40B4-BE49-F238E27FC236}">
                <a16:creationId xmlns:a16="http://schemas.microsoft.com/office/drawing/2014/main" id="{7063BBF6-8785-4D86-AAC6-565C97A478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0308" y="1866901"/>
            <a:ext cx="4500000" cy="1929322"/>
          </a:xfrm>
          <a:prstGeom prst="rect">
            <a:avLst/>
          </a:prstGeom>
        </p:spPr>
      </p:pic>
      <p:pic>
        <p:nvPicPr>
          <p:cNvPr id="2" name="図 1">
            <a:extLst>
              <a:ext uri="{FF2B5EF4-FFF2-40B4-BE49-F238E27FC236}">
                <a16:creationId xmlns:a16="http://schemas.microsoft.com/office/drawing/2014/main" id="{A085BE2D-4273-4C6A-9C6A-D8CF07E1BE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6612" y="2657474"/>
            <a:ext cx="2667000" cy="1533525"/>
          </a:xfrm>
          <a:prstGeom prst="rect">
            <a:avLst/>
          </a:prstGeom>
        </p:spPr>
      </p:pic>
      <p:cxnSp>
        <p:nvCxnSpPr>
          <p:cNvPr id="12" name="直線矢印コネクタ 11">
            <a:extLst>
              <a:ext uri="{FF2B5EF4-FFF2-40B4-BE49-F238E27FC236}">
                <a16:creationId xmlns:a16="http://schemas.microsoft.com/office/drawing/2014/main" id="{02E50855-78F4-4DAA-8086-1A1CB03DF23A}"/>
              </a:ext>
            </a:extLst>
          </p:cNvPr>
          <p:cNvCxnSpPr>
            <a:cxnSpLocks/>
            <a:stCxn id="9" idx="1"/>
          </p:cNvCxnSpPr>
          <p:nvPr/>
        </p:nvCxnSpPr>
        <p:spPr>
          <a:xfrm flipH="1">
            <a:off x="2720340" y="2831562"/>
            <a:ext cx="4109968" cy="208818"/>
          </a:xfrm>
          <a:prstGeom prst="straightConnector1">
            <a:avLst/>
          </a:prstGeom>
          <a:ln w="76200">
            <a:solidFill>
              <a:schemeClr val="accent2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0739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>
            <a:extLst>
              <a:ext uri="{FF2B5EF4-FFF2-40B4-BE49-F238E27FC236}">
                <a16:creationId xmlns:a16="http://schemas.microsoft.com/office/drawing/2014/main" id="{383E1AA5-2875-4E21-95F1-60A3536A1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/>
              <a:t>HTML</a:t>
            </a:r>
            <a:br>
              <a:rPr kumimoji="1" lang="en-US" altLang="ja-JP" dirty="0"/>
            </a:br>
            <a:r>
              <a:rPr kumimoji="1" lang="en-US" altLang="ja-JP" sz="2400" dirty="0"/>
              <a:t>(Animation GIF)</a:t>
            </a:r>
            <a:endParaRPr kumimoji="1" lang="ja-JP" altLang="en-US" dirty="0"/>
          </a:p>
        </p:txBody>
      </p:sp>
      <p:sp>
        <p:nvSpPr>
          <p:cNvPr id="12" name="テキスト プレースホルダー 11">
            <a:extLst>
              <a:ext uri="{FF2B5EF4-FFF2-40B4-BE49-F238E27FC236}">
                <a16:creationId xmlns:a16="http://schemas.microsoft.com/office/drawing/2014/main" id="{B3AF1F7A-3378-41E1-B444-8511B71BBC60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kumimoji="1" lang="en-US" altLang="ja-JP" dirty="0"/>
              <a:t>Add Raw HTML and name it </a:t>
            </a:r>
            <a:r>
              <a:rPr lang="en-US" altLang="ja-JP" b="1" dirty="0" err="1"/>
              <a:t>htmlCover</a:t>
            </a:r>
            <a:r>
              <a:rPr lang="en-US" altLang="ja-JP" dirty="0"/>
              <a:t> .</a:t>
            </a:r>
          </a:p>
          <a:p>
            <a:endParaRPr kumimoji="1" lang="en-US" altLang="ja-JP" dirty="0"/>
          </a:p>
          <a:p>
            <a:endParaRPr lang="en-US" altLang="ja-JP" dirty="0"/>
          </a:p>
          <a:p>
            <a:endParaRPr kumimoji="1" lang="en-US" altLang="ja-JP" dirty="0"/>
          </a:p>
          <a:p>
            <a:endParaRPr lang="en-US" altLang="ja-JP" dirty="0"/>
          </a:p>
          <a:p>
            <a:endParaRPr kumimoji="1" lang="en-US" altLang="ja-JP" dirty="0"/>
          </a:p>
          <a:p>
            <a:endParaRPr lang="en-US" altLang="ja-JP" dirty="0"/>
          </a:p>
          <a:p>
            <a:endParaRPr kumimoji="1" lang="en-US" altLang="ja-JP" dirty="0"/>
          </a:p>
          <a:p>
            <a:endParaRPr kumimoji="1" lang="en-US" altLang="ja-JP" dirty="0"/>
          </a:p>
          <a:p>
            <a:r>
              <a:rPr lang="en-US" altLang="ja-JP" dirty="0"/>
              <a:t>Copy the sample script </a:t>
            </a:r>
            <a:r>
              <a:rPr lang="en-US" altLang="ja-JP" dirty="0" err="1"/>
              <a:t>shonw</a:t>
            </a:r>
            <a:r>
              <a:rPr lang="en-US" altLang="ja-JP" dirty="0"/>
              <a:t> top right to the h</a:t>
            </a:r>
            <a:r>
              <a:rPr kumimoji="1" lang="en-US" altLang="ja-JP" dirty="0"/>
              <a:t>tml </a:t>
            </a:r>
            <a:r>
              <a:rPr kumimoji="1" lang="en-US" altLang="ja-JP" dirty="0" err="1"/>
              <a:t>propaty</a:t>
            </a:r>
            <a:r>
              <a:rPr kumimoji="1" lang="en-US" altLang="ja-JP" dirty="0"/>
              <a:t> </a:t>
            </a:r>
            <a:r>
              <a:rPr kumimoji="1" lang="en-US" altLang="ja-JP" sz="1400" dirty="0"/>
              <a:t>(it should be changed to script mode in advance)</a:t>
            </a:r>
            <a:endParaRPr kumimoji="1" lang="ja-JP" altLang="en-US" dirty="0"/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id="{0747A08F-97C5-4A8B-AD1C-CB8251FDB9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4913" y="2697480"/>
            <a:ext cx="2468885" cy="2170630"/>
          </a:xfrm>
          <a:prstGeom prst="rect">
            <a:avLst/>
          </a:prstGeom>
        </p:spPr>
      </p:pic>
      <p:pic>
        <p:nvPicPr>
          <p:cNvPr id="16" name="コンテンツ プレースホルダー 15">
            <a:extLst>
              <a:ext uri="{FF2B5EF4-FFF2-40B4-BE49-F238E27FC236}">
                <a16:creationId xmlns:a16="http://schemas.microsoft.com/office/drawing/2014/main" id="{E3C6D164-6526-48B7-8557-CBA8D691E5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183188" y="1312557"/>
            <a:ext cx="6172200" cy="4223360"/>
          </a:xfrm>
          <a:prstGeom prst="rect">
            <a:avLst/>
          </a:prstGeom>
        </p:spPr>
      </p:pic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id="{5508747C-77E9-4484-8C32-5E7053F7BA72}"/>
              </a:ext>
            </a:extLst>
          </p:cNvPr>
          <p:cNvSpPr txBox="1"/>
          <p:nvPr/>
        </p:nvSpPr>
        <p:spPr>
          <a:xfrm>
            <a:off x="4772025" y="989012"/>
            <a:ext cx="7277100" cy="120032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var html = "";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html += "&lt;table style=\"width:100%;height:100%;background:#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ffffff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;\"&gt;";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html += "&lt;tr&gt;";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html += "&lt;td style=\"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font-family:Meiryo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UI;font-weight:bold;font-size:24px;color:#808080;vertical-align:middle;text-align:center;\"&gt;";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html += "</a:t>
            </a:r>
            <a:r>
              <a:rPr lang="ja-JP" altLang="en-US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処理中です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...&lt;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br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&gt;";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html += "&lt;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img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src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=\"/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ts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/ts2/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css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/images/spinner.gif\"&gt;";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html += "&lt;div id='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htmlCoverMessage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' style='font-size:12px;'&gt;&amp;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nbsp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;&lt;/div&gt;";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html += "&lt;/td&gt;&lt;/tr&gt;&lt;/table&gt;";</a:t>
            </a:r>
          </a:p>
          <a:p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ENV.returnValue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= html;</a:t>
            </a:r>
            <a:endParaRPr kumimoji="1" lang="ja-JP" altLang="en-US" sz="8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</p:txBody>
      </p:sp>
      <p:cxnSp>
        <p:nvCxnSpPr>
          <p:cNvPr id="17" name="直線矢印コネクタ 16">
            <a:extLst>
              <a:ext uri="{FF2B5EF4-FFF2-40B4-BE49-F238E27FC236}">
                <a16:creationId xmlns:a16="http://schemas.microsoft.com/office/drawing/2014/main" id="{957DCBAF-A864-4C0F-BD34-0FC18CB5EAAF}"/>
              </a:ext>
            </a:extLst>
          </p:cNvPr>
          <p:cNvCxnSpPr>
            <a:cxnSpLocks/>
          </p:cNvCxnSpPr>
          <p:nvPr/>
        </p:nvCxnSpPr>
        <p:spPr>
          <a:xfrm flipH="1">
            <a:off x="2638425" y="2480310"/>
            <a:ext cx="3065145" cy="443865"/>
          </a:xfrm>
          <a:prstGeom prst="straightConnector1">
            <a:avLst/>
          </a:prstGeom>
          <a:ln w="76200">
            <a:solidFill>
              <a:schemeClr val="accent2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直線矢印コネクタ 19">
            <a:extLst>
              <a:ext uri="{FF2B5EF4-FFF2-40B4-BE49-F238E27FC236}">
                <a16:creationId xmlns:a16="http://schemas.microsoft.com/office/drawing/2014/main" id="{73A87DD3-94CC-4FFA-A2B5-A63EA81167EA}"/>
              </a:ext>
            </a:extLst>
          </p:cNvPr>
          <p:cNvCxnSpPr>
            <a:cxnSpLocks/>
          </p:cNvCxnSpPr>
          <p:nvPr/>
        </p:nvCxnSpPr>
        <p:spPr>
          <a:xfrm flipV="1">
            <a:off x="6096000" y="2057400"/>
            <a:ext cx="533400" cy="1280160"/>
          </a:xfrm>
          <a:prstGeom prst="straightConnector1">
            <a:avLst/>
          </a:prstGeom>
          <a:ln w="76200">
            <a:solidFill>
              <a:schemeClr val="accent2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199001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>
            <a:extLst>
              <a:ext uri="{FF2B5EF4-FFF2-40B4-BE49-F238E27FC236}">
                <a16:creationId xmlns:a16="http://schemas.microsoft.com/office/drawing/2014/main" id="{383E1AA5-2875-4E21-95F1-60A3536A1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Screen</a:t>
            </a:r>
            <a:r>
              <a:rPr lang="ja-JP" altLang="en-US" dirty="0"/>
              <a:t> </a:t>
            </a:r>
            <a:r>
              <a:rPr lang="en-US" altLang="ja-JP" dirty="0"/>
              <a:t>Level</a:t>
            </a:r>
            <a:br>
              <a:rPr lang="en-US" altLang="ja-JP" dirty="0"/>
            </a:br>
            <a:r>
              <a:rPr lang="en-US" altLang="ja-JP" dirty="0"/>
              <a:t>Customization</a:t>
            </a:r>
            <a:endParaRPr kumimoji="1" lang="ja-JP" altLang="en-US" dirty="0"/>
          </a:p>
        </p:txBody>
      </p:sp>
      <p:pic>
        <p:nvPicPr>
          <p:cNvPr id="7" name="コンテンツ プレースホルダー 6">
            <a:extLst>
              <a:ext uri="{FF2B5EF4-FFF2-40B4-BE49-F238E27FC236}">
                <a16:creationId xmlns:a16="http://schemas.microsoft.com/office/drawing/2014/main" id="{621CBD1E-FD20-4A50-A1CF-45A99CECD5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83188" y="1328316"/>
            <a:ext cx="6172200" cy="4191843"/>
          </a:xfrm>
          <a:prstGeom prst="rect">
            <a:avLst/>
          </a:prstGeom>
        </p:spPr>
      </p:pic>
      <p:sp>
        <p:nvSpPr>
          <p:cNvPr id="3" name="テキスト プレースホルダー 2">
            <a:extLst>
              <a:ext uri="{FF2B5EF4-FFF2-40B4-BE49-F238E27FC236}">
                <a16:creationId xmlns:a16="http://schemas.microsoft.com/office/drawing/2014/main" id="{0C08106C-0EA9-4CE2-848B-CF328D9FA00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kumimoji="1" lang="en-US" altLang="ja-JP" dirty="0" err="1"/>
              <a:t>Copy&amp;paste</a:t>
            </a:r>
            <a:r>
              <a:rPr kumimoji="1" lang="en-US" altLang="ja-JP" dirty="0"/>
              <a:t> the sample script to</a:t>
            </a:r>
            <a:r>
              <a:rPr kumimoji="1" lang="en-US" altLang="ja-JP" b="1" dirty="0"/>
              <a:t> </a:t>
            </a:r>
            <a:r>
              <a:rPr kumimoji="1" lang="en-US" altLang="ja-JP" b="1" dirty="0" err="1"/>
              <a:t>onArrive</a:t>
            </a:r>
            <a:r>
              <a:rPr lang="ja-JP" altLang="en-US" b="1" dirty="0"/>
              <a:t> </a:t>
            </a:r>
            <a:r>
              <a:rPr lang="en-US" altLang="ja-JP" dirty="0"/>
              <a:t>and</a:t>
            </a:r>
            <a:r>
              <a:rPr lang="ja-JP" altLang="en-US" b="1" dirty="0"/>
              <a:t> </a:t>
            </a:r>
            <a:r>
              <a:rPr kumimoji="1" lang="en-US" altLang="ja-JP" b="1" dirty="0" err="1"/>
              <a:t>onReady</a:t>
            </a:r>
            <a:r>
              <a:rPr kumimoji="1" lang="en-US" altLang="ja-JP" dirty="0"/>
              <a:t>.</a:t>
            </a:r>
          </a:p>
          <a:p>
            <a:r>
              <a:rPr kumimoji="1" lang="en-US" altLang="ja-JP" b="1" dirty="0" err="1"/>
              <a:t>onArrive</a:t>
            </a:r>
            <a:r>
              <a:rPr kumimoji="1" lang="en-US" altLang="ja-JP" b="1" dirty="0"/>
              <a:t>:</a:t>
            </a:r>
          </a:p>
          <a:p>
            <a:r>
              <a:rPr lang="en-US" altLang="ja-JP" dirty="0"/>
              <a:t>Retrieves command string from the URL parameter and passes it to the Power Shell script.</a:t>
            </a:r>
          </a:p>
          <a:p>
            <a:endParaRPr kumimoji="1" lang="en-US" altLang="ja-JP" dirty="0"/>
          </a:p>
          <a:p>
            <a:r>
              <a:rPr lang="en-US" altLang="ja-JP" b="1" dirty="0" err="1"/>
              <a:t>onReady</a:t>
            </a:r>
            <a:r>
              <a:rPr lang="en-US" altLang="ja-JP" b="1" dirty="0"/>
              <a:t>:</a:t>
            </a:r>
          </a:p>
          <a:p>
            <a:r>
              <a:rPr lang="en-US" altLang="ja-JP" dirty="0"/>
              <a:t>Covers the original 5250 screen with </a:t>
            </a:r>
            <a:r>
              <a:rPr kumimoji="1" lang="en-US" altLang="ja-JP" dirty="0"/>
              <a:t>the HTML (contains animation gif) contents.</a:t>
            </a:r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8F93B6FF-5B88-405F-A26C-DD4B7377F090}"/>
              </a:ext>
            </a:extLst>
          </p:cNvPr>
          <p:cNvSpPr txBox="1"/>
          <p:nvPr/>
        </p:nvSpPr>
        <p:spPr>
          <a:xfrm>
            <a:off x="8343900" y="330855"/>
            <a:ext cx="3600450" cy="427809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var cmd1 = FIELDS("CMD").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getValue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().replace(/\xA5/g,"\\");</a:t>
            </a:r>
          </a:p>
          <a:p>
            <a:endParaRPr lang="en-US" altLang="ja-JP" sz="8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var index1 = cmd1.indexOf(":");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var index2 = cmd1.indexOf("\\\\");</a:t>
            </a:r>
          </a:p>
          <a:p>
            <a:endParaRPr lang="en-US" altLang="ja-JP" sz="8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if ( index1 &gt;= 0 ){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var c = cmd1.substr(index1-1);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} else if ( index2 &gt;= 0 ) {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var c = cmd1.substr(index2);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} else {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var c = "";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}</a:t>
            </a:r>
          </a:p>
          <a:p>
            <a:endParaRPr lang="en-US" altLang="ja-JP" sz="8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USERENV.pcCmd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= 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c.replace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(/\xA5/g,"\\");</a:t>
            </a:r>
          </a:p>
          <a:p>
            <a:endParaRPr lang="en-US" altLang="ja-JP" sz="8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/*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* PC</a:t>
            </a:r>
            <a:r>
              <a:rPr lang="ja-JP" altLang="en-US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コマンド文字列の有無をチェック</a:t>
            </a:r>
          </a:p>
          <a:p>
            <a:r>
              <a:rPr lang="ja-JP" altLang="en-US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*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/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if ( 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USERENV.pcCmd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!== "" ){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// </a:t>
            </a:r>
            <a:r>
              <a:rPr lang="ja-JP" altLang="en-US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ユーザーモードのときは画面を戻すために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Enter</a:t>
            </a:r>
            <a:r>
              <a:rPr lang="ja-JP" altLang="en-US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を自動送出</a:t>
            </a:r>
          </a:p>
          <a:p>
            <a:r>
              <a:rPr lang="ja-JP" altLang="en-US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if ( !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AXES.isDeveloper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() ){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  SENDKEY("Enter");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}</a:t>
            </a:r>
          </a:p>
          <a:p>
            <a:endParaRPr lang="en-US" altLang="ja-JP" sz="8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// AXES</a:t>
            </a:r>
            <a:r>
              <a:rPr lang="ja-JP" altLang="en-US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コマンドハンドラー</a:t>
            </a:r>
          </a:p>
          <a:p>
            <a:r>
              <a:rPr lang="ja-JP" altLang="en-US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window.open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("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axescmd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://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usercmd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/" + 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USERENV.pcCmd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, "_blank");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USERENV.pcCmd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= "";</a:t>
            </a:r>
          </a:p>
          <a:p>
            <a:endParaRPr lang="en-US" altLang="ja-JP" sz="800" dirty="0">
              <a:latin typeface="ＭＳ ゴシック" panose="020B0609070205080204" pitchFamily="49" charset="-128"/>
              <a:ea typeface="ＭＳ ゴシック" panose="020B0609070205080204" pitchFamily="49" charset="-128"/>
            </a:endParaRP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}else{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//</a:t>
            </a:r>
            <a:r>
              <a:rPr lang="ja-JP" altLang="en-US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コマンド文字列が無いときは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Enter</a:t>
            </a:r>
            <a:r>
              <a:rPr lang="ja-JP" altLang="en-US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を返して終了</a:t>
            </a:r>
          </a:p>
          <a:p>
            <a:r>
              <a:rPr lang="ja-JP" altLang="en-US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SENDKEY("Enter");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}</a:t>
            </a: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BEE500A5-40FE-4FD6-8F94-D4F03983E941}"/>
              </a:ext>
            </a:extLst>
          </p:cNvPr>
          <p:cNvSpPr txBox="1"/>
          <p:nvPr/>
        </p:nvSpPr>
        <p:spPr>
          <a:xfrm>
            <a:off x="8239125" y="4863068"/>
            <a:ext cx="3600450" cy="10772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FIELDS("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htmlCover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").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setProperty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(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"style", {"height":"410px", 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          "left"  :"2px",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          "top"   :"2px",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          "width" :"570px"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           }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);</a:t>
            </a:r>
          </a:p>
          <a:p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FIELDS("</a:t>
            </a:r>
            <a:r>
              <a:rPr lang="en-US" altLang="ja-JP" sz="800" dirty="0" err="1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htmlCover</a:t>
            </a:r>
            <a:r>
              <a:rPr lang="en-US" altLang="ja-JP" sz="800" dirty="0">
                <a:latin typeface="ＭＳ ゴシック" panose="020B0609070205080204" pitchFamily="49" charset="-128"/>
                <a:ea typeface="ＭＳ ゴシック" panose="020B0609070205080204" pitchFamily="49" charset="-128"/>
              </a:rPr>
              <a:t>").refresh();</a:t>
            </a:r>
          </a:p>
        </p:txBody>
      </p:sp>
      <p:cxnSp>
        <p:nvCxnSpPr>
          <p:cNvPr id="11" name="直線矢印コネクタ 10">
            <a:extLst>
              <a:ext uri="{FF2B5EF4-FFF2-40B4-BE49-F238E27FC236}">
                <a16:creationId xmlns:a16="http://schemas.microsoft.com/office/drawing/2014/main" id="{46A8BF40-D363-4CC4-A04E-FCA266D58C5E}"/>
              </a:ext>
            </a:extLst>
          </p:cNvPr>
          <p:cNvCxnSpPr>
            <a:cxnSpLocks/>
          </p:cNvCxnSpPr>
          <p:nvPr/>
        </p:nvCxnSpPr>
        <p:spPr>
          <a:xfrm flipV="1">
            <a:off x="6096000" y="3040380"/>
            <a:ext cx="2247900" cy="1314450"/>
          </a:xfrm>
          <a:prstGeom prst="straightConnector1">
            <a:avLst/>
          </a:prstGeom>
          <a:ln w="76200">
            <a:solidFill>
              <a:schemeClr val="accent2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" name="直線矢印コネクタ 11">
            <a:extLst>
              <a:ext uri="{FF2B5EF4-FFF2-40B4-BE49-F238E27FC236}">
                <a16:creationId xmlns:a16="http://schemas.microsoft.com/office/drawing/2014/main" id="{0B591E8E-FDB6-43EE-922B-9BA66EC6F44B}"/>
              </a:ext>
            </a:extLst>
          </p:cNvPr>
          <p:cNvCxnSpPr>
            <a:cxnSpLocks/>
          </p:cNvCxnSpPr>
          <p:nvPr/>
        </p:nvCxnSpPr>
        <p:spPr>
          <a:xfrm>
            <a:off x="6096000" y="4491990"/>
            <a:ext cx="2247900" cy="697230"/>
          </a:xfrm>
          <a:prstGeom prst="straightConnector1">
            <a:avLst/>
          </a:prstGeom>
          <a:ln w="76200">
            <a:solidFill>
              <a:schemeClr val="accent2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02552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4EAE9E2-F7A4-409B-9958-C84EDCDA0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After the customization…</a:t>
            </a:r>
            <a:endParaRPr kumimoji="1" lang="ja-JP" altLang="en-US" dirty="0"/>
          </a:p>
        </p:txBody>
      </p:sp>
      <p:pic>
        <p:nvPicPr>
          <p:cNvPr id="5" name="コンテンツ プレースホルダー 4">
            <a:extLst>
              <a:ext uri="{FF2B5EF4-FFF2-40B4-BE49-F238E27FC236}">
                <a16:creationId xmlns:a16="http://schemas.microsoft.com/office/drawing/2014/main" id="{D99BAF81-FC69-4601-8AB5-99ED4817F9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17284" y="987425"/>
            <a:ext cx="5304007" cy="4873625"/>
          </a:xfrm>
          <a:prstGeom prst="rect">
            <a:avLst/>
          </a:prstGeom>
        </p:spPr>
      </p:pic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6AA43835-2300-4B33-949A-C041A070114A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altLang="ja-JP" dirty="0"/>
              <a:t>The screen becomes like this.</a:t>
            </a:r>
          </a:p>
        </p:txBody>
      </p:sp>
    </p:spTree>
    <p:extLst>
      <p:ext uri="{BB962C8B-B14F-4D97-AF65-F5344CB8AC3E}">
        <p14:creationId xmlns:p14="http://schemas.microsoft.com/office/powerpoint/2010/main" val="297307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タイトル 5">
            <a:extLst>
              <a:ext uri="{FF2B5EF4-FFF2-40B4-BE49-F238E27FC236}">
                <a16:creationId xmlns:a16="http://schemas.microsoft.com/office/drawing/2014/main" id="{21CF5344-33BE-41E4-976C-6A2410801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PC side settings</a:t>
            </a:r>
            <a:endParaRPr kumimoji="1" lang="ja-JP" altLang="en-US" dirty="0"/>
          </a:p>
        </p:txBody>
      </p:sp>
      <p:pic>
        <p:nvPicPr>
          <p:cNvPr id="10" name="図プレースホルダー 9">
            <a:extLst>
              <a:ext uri="{FF2B5EF4-FFF2-40B4-BE49-F238E27FC236}">
                <a16:creationId xmlns:a16="http://schemas.microsoft.com/office/drawing/2014/main" id="{A0AFFDCE-B69D-4932-AF7A-DB49F8D51F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09116" y="1565910"/>
            <a:ext cx="5289413" cy="3995436"/>
          </a:xfrm>
          <a:prstGeom prst="rect">
            <a:avLst/>
          </a:prstGeom>
        </p:spPr>
      </p:pic>
      <p:sp>
        <p:nvSpPr>
          <p:cNvPr id="7" name="テキスト プレースホルダー 6">
            <a:extLst>
              <a:ext uri="{FF2B5EF4-FFF2-40B4-BE49-F238E27FC236}">
                <a16:creationId xmlns:a16="http://schemas.microsoft.com/office/drawing/2014/main" id="{C0A6F4F2-52D7-4D62-8F58-7195C494F08F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altLang="ja-JP" dirty="0"/>
              <a:t>Execute setting.bat and then the settings will complete.</a:t>
            </a:r>
          </a:p>
          <a:p>
            <a:r>
              <a:rPr lang="en-US" altLang="ja-JP" dirty="0"/>
              <a:t>URL scheme “</a:t>
            </a:r>
            <a:r>
              <a:rPr lang="en-US" altLang="ja-JP" dirty="0" err="1"/>
              <a:t>axescmd</a:t>
            </a:r>
            <a:r>
              <a:rPr lang="en-US" altLang="ja-JP" dirty="0"/>
              <a:t>” becomes available and it allows the internet browsers to pass URL parameters to the PC side Power Shell script. </a:t>
            </a:r>
          </a:p>
          <a:p>
            <a:r>
              <a:rPr lang="en-US" altLang="ja-JP" dirty="0"/>
              <a:t>(Refer the following pages for more information.)</a:t>
            </a:r>
          </a:p>
          <a:p>
            <a:endParaRPr lang="en-US" altLang="ja-JP" dirty="0"/>
          </a:p>
          <a:p>
            <a:r>
              <a:rPr lang="en-US" altLang="ja-JP" dirty="0"/>
              <a:t>NOTE: We are testing on Windows 10 PCs.</a:t>
            </a:r>
          </a:p>
        </p:txBody>
      </p:sp>
    </p:spTree>
    <p:extLst>
      <p:ext uri="{BB962C8B-B14F-4D97-AF65-F5344CB8AC3E}">
        <p14:creationId xmlns:p14="http://schemas.microsoft.com/office/powerpoint/2010/main" val="39940440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>
            <a:extLst>
              <a:ext uri="{FF2B5EF4-FFF2-40B4-BE49-F238E27FC236}">
                <a16:creationId xmlns:a16="http://schemas.microsoft.com/office/drawing/2014/main" id="{41F536C4-EEF7-4F7B-8C8F-EF4C34466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PC Side Settings</a:t>
            </a:r>
            <a:br>
              <a:rPr kumimoji="1" lang="en-US" altLang="ja-JP" dirty="0"/>
            </a:br>
            <a:r>
              <a:rPr kumimoji="1" lang="en-US" altLang="ja-JP" sz="2800" dirty="0"/>
              <a:t>Power Shell</a:t>
            </a:r>
            <a:r>
              <a:rPr kumimoji="1" lang="ja-JP" altLang="en-US" sz="2800" dirty="0"/>
              <a:t> </a:t>
            </a:r>
            <a:r>
              <a:rPr kumimoji="1" lang="en-US" altLang="ja-JP" sz="2800" dirty="0"/>
              <a:t>script</a:t>
            </a:r>
            <a:endParaRPr kumimoji="1" lang="ja-JP" altLang="en-US" dirty="0"/>
          </a:p>
        </p:txBody>
      </p:sp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DA103919-0EB4-49A2-B982-48170809FC9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altLang="ja-JP" b="1" dirty="0"/>
              <a:t>a</a:t>
            </a:r>
            <a:r>
              <a:rPr kumimoji="1" lang="en-US" altLang="ja-JP" b="1" dirty="0"/>
              <a:t>xescmd.ps1</a:t>
            </a:r>
            <a:r>
              <a:rPr kumimoji="1" lang="en-US" altLang="ja-JP" dirty="0"/>
              <a:t> will be put into C:\bin\ folder.</a:t>
            </a:r>
          </a:p>
          <a:p>
            <a:endParaRPr kumimoji="1" lang="ja-JP" altLang="en-US" dirty="0"/>
          </a:p>
        </p:txBody>
      </p:sp>
      <p:pic>
        <p:nvPicPr>
          <p:cNvPr id="8" name="コンテンツ プレースホルダー 7">
            <a:extLst>
              <a:ext uri="{FF2B5EF4-FFF2-40B4-BE49-F238E27FC236}">
                <a16:creationId xmlns:a16="http://schemas.microsoft.com/office/drawing/2014/main" id="{1E3ED979-5FA4-4444-8349-52F640F61A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426075" y="2700337"/>
            <a:ext cx="5686425" cy="1447800"/>
          </a:xfrm>
          <a:prstGeom prst="rect">
            <a:avLst/>
          </a:prstGeom>
        </p:spPr>
      </p:pic>
      <p:pic>
        <p:nvPicPr>
          <p:cNvPr id="9" name="図 8">
            <a:extLst>
              <a:ext uri="{FF2B5EF4-FFF2-40B4-BE49-F238E27FC236}">
                <a16:creationId xmlns:a16="http://schemas.microsoft.com/office/drawing/2014/main" id="{0630695C-BDF4-41CF-98D5-F46438B3A9B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0000"/>
          </a:blip>
          <a:stretch>
            <a:fillRect/>
          </a:stretch>
        </p:blipFill>
        <p:spPr>
          <a:xfrm>
            <a:off x="0" y="0"/>
            <a:ext cx="1440000" cy="147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744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>
            <a:extLst>
              <a:ext uri="{FF2B5EF4-FFF2-40B4-BE49-F238E27FC236}">
                <a16:creationId xmlns:a16="http://schemas.microsoft.com/office/drawing/2014/main" id="{E17F8E53-0220-4883-84B1-4FE0D643F87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0000"/>
          </a:blip>
          <a:stretch>
            <a:fillRect/>
          </a:stretch>
        </p:blipFill>
        <p:spPr>
          <a:xfrm>
            <a:off x="1" y="-1"/>
            <a:ext cx="1440000" cy="1594978"/>
          </a:xfrm>
          <a:prstGeom prst="rect">
            <a:avLst/>
          </a:prstGeom>
        </p:spPr>
      </p:pic>
      <p:sp>
        <p:nvSpPr>
          <p:cNvPr id="2" name="タイトル 1">
            <a:extLst>
              <a:ext uri="{FF2B5EF4-FFF2-40B4-BE49-F238E27FC236}">
                <a16:creationId xmlns:a16="http://schemas.microsoft.com/office/drawing/2014/main" id="{4C6591ED-8567-4F43-9A32-835FC56038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PC</a:t>
            </a:r>
            <a:r>
              <a:rPr kumimoji="1" lang="ja-JP" altLang="en-US" dirty="0"/>
              <a:t> </a:t>
            </a:r>
            <a:r>
              <a:rPr kumimoji="1" lang="en-US" altLang="ja-JP" dirty="0"/>
              <a:t>Side Settings</a:t>
            </a:r>
            <a:br>
              <a:rPr kumimoji="1" lang="en-US" altLang="ja-JP" dirty="0"/>
            </a:br>
            <a:r>
              <a:rPr kumimoji="1" lang="en-US" altLang="ja-JP" dirty="0"/>
              <a:t>Add </a:t>
            </a:r>
            <a:r>
              <a:rPr lang="en-US" altLang="ja-JP" dirty="0"/>
              <a:t>Registry</a:t>
            </a:r>
            <a:endParaRPr kumimoji="1" lang="ja-JP" altLang="en-US" dirty="0"/>
          </a:p>
        </p:txBody>
      </p:sp>
      <p:pic>
        <p:nvPicPr>
          <p:cNvPr id="6" name="コンテンツ プレースホルダー 5">
            <a:extLst>
              <a:ext uri="{FF2B5EF4-FFF2-40B4-BE49-F238E27FC236}">
                <a16:creationId xmlns:a16="http://schemas.microsoft.com/office/drawing/2014/main" id="{F80B56F4-A615-4B4B-BBA1-D508902BA8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183188" y="2671241"/>
            <a:ext cx="6172200" cy="1505993"/>
          </a:xfrm>
          <a:prstGeom prst="rect">
            <a:avLst/>
          </a:prstGeom>
        </p:spPr>
      </p:pic>
      <p:sp>
        <p:nvSpPr>
          <p:cNvPr id="4" name="テキスト プレースホルダー 3">
            <a:extLst>
              <a:ext uri="{FF2B5EF4-FFF2-40B4-BE49-F238E27FC236}">
                <a16:creationId xmlns:a16="http://schemas.microsoft.com/office/drawing/2014/main" id="{20D0EC37-30B2-4165-A303-6C2326448752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kumimoji="1" lang="en-US" altLang="ja-JP" dirty="0"/>
              <a:t>Add a registry key so that URL scheme “</a:t>
            </a:r>
            <a:r>
              <a:rPr kumimoji="1" lang="en-US" altLang="ja-JP" dirty="0" err="1"/>
              <a:t>axescmd</a:t>
            </a:r>
            <a:r>
              <a:rPr kumimoji="1" lang="en-US" altLang="ja-JP" dirty="0"/>
              <a:t>” availab</a:t>
            </a:r>
            <a:r>
              <a:rPr lang="en-US" altLang="ja-JP" dirty="0"/>
              <a:t>le.</a:t>
            </a:r>
            <a:endParaRPr kumimoji="1"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310242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937</TotalTime>
  <Words>628</Words>
  <Application>Microsoft Office PowerPoint</Application>
  <PresentationFormat>ワイド画面</PresentationFormat>
  <Paragraphs>96</Paragraphs>
  <Slides>10</Slides>
  <Notes>0</Notes>
  <HiddenSlides>4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10</vt:i4>
      </vt:variant>
    </vt:vector>
  </HeadingPairs>
  <TitlesOfParts>
    <vt:vector size="15" baseType="lpstr">
      <vt:lpstr>Meiryo UI</vt:lpstr>
      <vt:lpstr>ＭＳ ゴシック</vt:lpstr>
      <vt:lpstr>Arial</vt:lpstr>
      <vt:lpstr>Century Gothic</vt:lpstr>
      <vt:lpstr>Office テーマ</vt:lpstr>
      <vt:lpstr>PC Organizer on aXes!!!</vt:lpstr>
      <vt:lpstr>PC Organizer Screen(aXes)</vt:lpstr>
      <vt:lpstr>PC Organizer Screen(aXes)</vt:lpstr>
      <vt:lpstr>Name the field</vt:lpstr>
      <vt:lpstr>HTML (Animation GIF)</vt:lpstr>
      <vt:lpstr>Screen Level Customization</vt:lpstr>
      <vt:lpstr>After the customization…</vt:lpstr>
      <vt:lpstr>PC side settings</vt:lpstr>
      <vt:lpstr>PC Side Settings Power Shell script</vt:lpstr>
      <vt:lpstr>PC Side Settings Add Registry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PCオーガナイザーも aXesで!!!</dc:title>
  <dc:creator>秀和 田中</dc:creator>
  <cp:lastModifiedBy>秀和 田中</cp:lastModifiedBy>
  <cp:revision>1</cp:revision>
  <dcterms:created xsi:type="dcterms:W3CDTF">2019-01-08T02:09:16Z</dcterms:created>
  <dcterms:modified xsi:type="dcterms:W3CDTF">2019-01-30T10:25:22Z</dcterms:modified>
</cp:coreProperties>
</file>